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A4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A6_631D9652.xml" ContentType="application/vnd.ms-powerpoint.comments+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 id="2147483678" r:id="rId3"/>
    <p:sldMasterId id="2147483692" r:id="rId4"/>
    <p:sldMasterId id="2147483703" r:id="rId5"/>
  </p:sldMasterIdLst>
  <p:notesMasterIdLst>
    <p:notesMasterId r:id="rId28"/>
  </p:notesMasterIdLst>
  <p:sldIdLst>
    <p:sldId id="275" r:id="rId6"/>
    <p:sldId id="421" r:id="rId7"/>
    <p:sldId id="257" r:id="rId8"/>
    <p:sldId id="258" r:id="rId9"/>
    <p:sldId id="259" r:id="rId10"/>
    <p:sldId id="418" r:id="rId11"/>
    <p:sldId id="420" r:id="rId12"/>
    <p:sldId id="417" r:id="rId13"/>
    <p:sldId id="261" r:id="rId14"/>
    <p:sldId id="262" r:id="rId15"/>
    <p:sldId id="268" r:id="rId16"/>
    <p:sldId id="263" r:id="rId17"/>
    <p:sldId id="422" r:id="rId18"/>
    <p:sldId id="291" r:id="rId19"/>
    <p:sldId id="345" r:id="rId20"/>
    <p:sldId id="424" r:id="rId21"/>
    <p:sldId id="266" r:id="rId22"/>
    <p:sldId id="267" r:id="rId23"/>
    <p:sldId id="269" r:id="rId24"/>
    <p:sldId id="270" r:id="rId25"/>
    <p:sldId id="271" r:id="rId26"/>
    <p:sldId id="274" r:id="rId27"/>
  </p:sldIdLst>
  <p:sldSz cx="24384000" cy="13716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Helvetica Neue" panose="02000503000000020004" pitchFamily="2" charset="0"/>
      <p:regular r:id="rId37"/>
      <p:bold r:id="rId38"/>
      <p:italic r:id="rId39"/>
      <p:boldItalic r:id="rId40"/>
    </p:embeddedFont>
    <p:embeddedFont>
      <p:font typeface="Poppins" pitchFamily="2" charset="77"/>
      <p:regular r:id="rId41"/>
      <p:bold r:id="rId42"/>
      <p:italic r:id="rId43"/>
      <p:boldItalic r:id="rId44"/>
    </p:embeddedFont>
    <p:embeddedFont>
      <p:font typeface="Poppins Bold" pitchFamily="2" charset="77"/>
      <p:bold r:id="rId45"/>
    </p:embeddedFont>
    <p:embeddedFont>
      <p:font typeface="Poppins Light" pitchFamily="2" charset="77"/>
      <p:regular r:id="rId46"/>
      <p:bold r:id="rId47"/>
      <p:italic r:id="rId48"/>
      <p:boldItalic r:id="rId49"/>
    </p:embeddedFont>
    <p:embeddedFont>
      <p:font typeface="Poppins Medium" pitchFamily="2" charset="77"/>
      <p:regular r:id="rId50"/>
      <p:bold r:id="rId51"/>
      <p:italic r:id="rId52"/>
      <p:boldItalic r:id="rId53"/>
    </p:embeddedFont>
    <p:embeddedFont>
      <p:font typeface="Poppins Regular" pitchFamily="2" charset="77"/>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gOkrPefyAFozKhNPs33ltMOOI7v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A64DA5-CAC1-F45E-4A2E-8B68004ADD17}" name="jwittendavis@gmail.com" initials="j" userId="22014d26b5e0837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660"/>
    <a:srgbClr val="003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94640"/>
  </p:normalViewPr>
  <p:slideViewPr>
    <p:cSldViewPr snapToGrid="0" snapToObjects="1">
      <p:cViewPr varScale="1">
        <p:scale>
          <a:sx n="53" d="100"/>
          <a:sy n="53" d="100"/>
        </p:scale>
        <p:origin x="2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customschemas.google.com/relationships/presentationmetadata" Target="meta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1.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23.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4602"/>
          <c:y val="6.8985699999999997E-2"/>
          <c:w val="0.860398"/>
          <c:h val="0.81833100000000003"/>
        </c:manualLayout>
      </c:layout>
      <c:lineChart>
        <c:grouping val="standard"/>
        <c:varyColors val="0"/>
        <c:ser>
          <c:idx val="0"/>
          <c:order val="0"/>
          <c:tx>
            <c:strRef>
              <c:f>Sheet1!$B$1</c:f>
              <c:strCache>
                <c:ptCount val="1"/>
                <c:pt idx="0">
                  <c:v>Crisis Placement Time </c:v>
                </c:pt>
              </c:strCache>
            </c:strRef>
          </c:tx>
          <c:spPr>
            <a:ln w="76200" cap="flat">
              <a:solidFill>
                <a:schemeClr val="accent1">
                  <a:lumOff val="16847"/>
                </a:schemeClr>
              </a:solidFill>
              <a:prstDash val="solid"/>
              <a:miter lim="400000"/>
            </a:ln>
            <a:effectLst/>
          </c:spPr>
          <c:marker>
            <c:symbol val="circle"/>
            <c:size val="14"/>
            <c:spPr>
              <a:solidFill>
                <a:srgbClr val="FFFFFF"/>
              </a:solidFill>
              <a:ln w="76200" cap="flat">
                <a:solidFill>
                  <a:schemeClr val="accent1">
                    <a:lumOff val="16847"/>
                  </a:schemeClr>
                </a:solidFill>
                <a:prstDash val="solid"/>
                <a:miter lim="400000"/>
              </a:ln>
              <a:effectLst/>
            </c:spPr>
          </c:marker>
          <c:cat>
            <c:strRef>
              <c:f>Sheet1!$A$2:$A$4</c:f>
              <c:strCache>
                <c:ptCount val="3"/>
                <c:pt idx="0">
                  <c:v>October, 2020</c:v>
                </c:pt>
                <c:pt idx="1">
                  <c:v>December, 2020</c:v>
                </c:pt>
                <c:pt idx="2">
                  <c:v>February, 2021</c:v>
                </c:pt>
              </c:strCache>
            </c:strRef>
          </c:cat>
          <c:val>
            <c:numRef>
              <c:f>Sheet1!$B$2:$B$4</c:f>
              <c:numCache>
                <c:formatCode>General</c:formatCode>
                <c:ptCount val="3"/>
                <c:pt idx="0">
                  <c:v>0.42047499999999999</c:v>
                </c:pt>
                <c:pt idx="1">
                  <c:v>0.41589100000000001</c:v>
                </c:pt>
                <c:pt idx="2">
                  <c:v>3.3484E-2</c:v>
                </c:pt>
              </c:numCache>
            </c:numRef>
          </c:val>
          <c:smooth val="0"/>
          <c:extLst>
            <c:ext xmlns:c16="http://schemas.microsoft.com/office/drawing/2014/chart" uri="{C3380CC4-5D6E-409C-BE32-E72D297353CC}">
              <c16:uniqueId val="{00000000-96A2-1544-B4A0-DE5404B30D0E}"/>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5E5E5E"/>
            </a:solidFill>
            <a:prstDash val="solid"/>
            <a:miter lim="400000"/>
          </a:ln>
        </c:spPr>
        <c:txPr>
          <a:bodyPr rot="0"/>
          <a:lstStyle/>
          <a:p>
            <a:pPr>
              <a:defRPr sz="2750" b="0" i="0" u="none" strike="noStrike">
                <a:solidFill>
                  <a:srgbClr val="000000"/>
                </a:solidFill>
                <a:latin typeface="Poppins Regular"/>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h:mm:ss" sourceLinked="0"/>
        <c:majorTickMark val="none"/>
        <c:minorTickMark val="none"/>
        <c:tickLblPos val="nextTo"/>
        <c:spPr>
          <a:ln w="12700" cap="flat">
            <a:noFill/>
            <a:prstDash val="solid"/>
            <a:miter lim="400000"/>
          </a:ln>
        </c:spPr>
        <c:txPr>
          <a:bodyPr rot="0"/>
          <a:lstStyle/>
          <a:p>
            <a:pPr>
              <a:defRPr sz="2750" b="0" i="0" u="none" strike="noStrike">
                <a:solidFill>
                  <a:srgbClr val="000000"/>
                </a:solidFill>
                <a:latin typeface="Poppins Regular"/>
              </a:defRPr>
            </a:pPr>
            <a:endParaRPr lang="en-US"/>
          </a:p>
        </c:txPr>
        <c:crossAx val="2094734552"/>
        <c:crosses val="autoZero"/>
        <c:crossBetween val="between"/>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baseline="0">
                <a:solidFill>
                  <a:schemeClr val="tx2"/>
                </a:solidFill>
                <a:effectLst/>
                <a:latin typeface="Poppins" pitchFamily="2" charset="77"/>
                <a:ea typeface="+mn-ea"/>
                <a:cs typeface="Poppins" pitchFamily="2" charset="77"/>
              </a:defRPr>
            </a:pPr>
            <a:r>
              <a:rPr lang="en-US" sz="3000" b="0" i="0" dirty="0">
                <a:solidFill>
                  <a:schemeClr val="tx2"/>
                </a:solidFill>
              </a:rPr>
              <a:t>Median BH Placement Time (hours)</a:t>
            </a:r>
          </a:p>
        </c:rich>
      </c:tx>
      <c:overlay val="0"/>
      <c:spPr>
        <a:noFill/>
        <a:ln>
          <a:noFill/>
        </a:ln>
        <a:effectLst/>
      </c:spPr>
      <c:txPr>
        <a:bodyPr rot="0" spcFirstLastPara="1" vertOverflow="ellipsis" vert="horz" wrap="square" anchor="ctr" anchorCtr="1"/>
        <a:lstStyle/>
        <a:p>
          <a:pPr>
            <a:defRPr sz="3000" b="0" i="0" u="none" strike="noStrike" kern="1200" baseline="0">
              <a:solidFill>
                <a:schemeClr val="tx2"/>
              </a:solidFill>
              <a:effectLst/>
              <a:latin typeface="Poppins" pitchFamily="2" charset="77"/>
              <a:ea typeface="+mn-ea"/>
              <a:cs typeface="Poppins" pitchFamily="2" charset="77"/>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3000" b="1" i="0" u="none" strike="noStrike" kern="1200" baseline="0">
                    <a:solidFill>
                      <a:schemeClr val="lt1"/>
                    </a:solidFill>
                    <a:latin typeface="Poppins" pitchFamily="2" charset="77"/>
                    <a:ea typeface="+mn-ea"/>
                    <a:cs typeface="Poppins" pitchFamily="2" charset="77"/>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Sheet1!$A$3:$A$5</c:f>
              <c:numCache>
                <c:formatCode>mmm\-yy</c:formatCode>
                <c:ptCount val="3"/>
                <c:pt idx="0">
                  <c:v>43497</c:v>
                </c:pt>
                <c:pt idx="1">
                  <c:v>43678</c:v>
                </c:pt>
                <c:pt idx="2">
                  <c:v>43831</c:v>
                </c:pt>
              </c:numCache>
            </c:numRef>
          </c:cat>
          <c:val>
            <c:numRef>
              <c:f>Sheet1!$B$3:$B$5</c:f>
              <c:numCache>
                <c:formatCode>General</c:formatCode>
                <c:ptCount val="3"/>
                <c:pt idx="0">
                  <c:v>9</c:v>
                </c:pt>
                <c:pt idx="1">
                  <c:v>5.5</c:v>
                </c:pt>
                <c:pt idx="2">
                  <c:v>2.5</c:v>
                </c:pt>
              </c:numCache>
            </c:numRef>
          </c:val>
          <c:extLst>
            <c:ext xmlns:c16="http://schemas.microsoft.com/office/drawing/2014/chart" uri="{C3380CC4-5D6E-409C-BE32-E72D297353CC}">
              <c16:uniqueId val="{00000000-166B-4045-8EE3-F92C3A40B2B9}"/>
            </c:ext>
          </c:extLst>
        </c:ser>
        <c:dLbls>
          <c:dLblPos val="inEnd"/>
          <c:showLegendKey val="0"/>
          <c:showVal val="1"/>
          <c:showCatName val="0"/>
          <c:showSerName val="0"/>
          <c:showPercent val="0"/>
          <c:showBubbleSize val="0"/>
        </c:dLbls>
        <c:gapWidth val="41"/>
        <c:axId val="2040113456"/>
        <c:axId val="1911081328"/>
      </c:barChart>
      <c:dateAx>
        <c:axId val="2040113456"/>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dk1">
                    <a:lumMod val="65000"/>
                    <a:lumOff val="35000"/>
                  </a:schemeClr>
                </a:solidFill>
                <a:effectLst/>
                <a:latin typeface="Poppins" pitchFamily="2" charset="77"/>
                <a:ea typeface="+mn-ea"/>
                <a:cs typeface="Poppins" pitchFamily="2" charset="77"/>
              </a:defRPr>
            </a:pPr>
            <a:endParaRPr lang="en-US"/>
          </a:p>
        </c:txPr>
        <c:crossAx val="1911081328"/>
        <c:crosses val="autoZero"/>
        <c:auto val="1"/>
        <c:lblOffset val="100"/>
        <c:baseTimeUnit val="months"/>
      </c:dateAx>
      <c:valAx>
        <c:axId val="1911081328"/>
        <c:scaling>
          <c:orientation val="minMax"/>
        </c:scaling>
        <c:delete val="1"/>
        <c:axPos val="l"/>
        <c:numFmt formatCode="General" sourceLinked="1"/>
        <c:majorTickMark val="none"/>
        <c:minorTickMark val="none"/>
        <c:tickLblPos val="nextTo"/>
        <c:crossAx val="204011345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2000" b="0" i="0">
          <a:latin typeface="Poppins" pitchFamily="2" charset="77"/>
          <a:cs typeface="Poppins"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omments/modernComment_1A4_0.xml><?xml version="1.0" encoding="utf-8"?>
<p188:cmLst xmlns:a="http://schemas.openxmlformats.org/drawingml/2006/main" xmlns:r="http://schemas.openxmlformats.org/officeDocument/2006/relationships" xmlns:p188="http://schemas.microsoft.com/office/powerpoint/2018/8/main">
  <p188:cm id="{18F45E77-FCF8-4D56-BD6B-275CE9C74FC1}" authorId="{2CA64DA5-CAC1-F45E-4A2E-8B68004ADD17}" created="2022-04-12T19:57:42.161">
    <ac:deMkLst xmlns:ac="http://schemas.microsoft.com/office/drawing/2013/main/command">
      <pc:docMk xmlns:pc="http://schemas.microsoft.com/office/powerpoint/2013/main/command"/>
      <pc:sldMk xmlns:pc="http://schemas.microsoft.com/office/powerpoint/2013/main/command" cId="0" sldId="420"/>
      <ac:picMk id="6" creationId="{C8A1FED7-4680-394D-99DF-F538C26E022D}"/>
    </ac:deMkLst>
    <p188:txBody>
      <a:bodyPr/>
      <a:lstStyle/>
      <a:p>
        <a:r>
          <a:rPr lang="en-US"/>
          <a:t>First bullet: Automation and Collaboration help drive solutions to address barriers to care and improve patient outcomes.
XFERALL is a community network that connects  hospitals, community behavioral health agencies, EMS, law enforcement, school systems and mobile crisis teams in real-time for optimal patient placement. 
</a:t>
        </a:r>
      </a:p>
    </p188:txBody>
  </p188:cm>
</p188:cmLst>
</file>

<file path=ppt/comments/modernComment_1A6_631D9652.xml><?xml version="1.0" encoding="utf-8"?>
<p188:cmLst xmlns:a="http://schemas.openxmlformats.org/drawingml/2006/main" xmlns:r="http://schemas.openxmlformats.org/officeDocument/2006/relationships" xmlns:p188="http://schemas.microsoft.com/office/powerpoint/2018/8/main">
  <p188:cm id="{52864E03-AF71-F54B-A20A-AF0E4D8B054C}" authorId="{2CA64DA5-CAC1-F45E-4A2E-8B68004ADD17}" created="2022-04-12T19:57:42.161">
    <ac:deMkLst xmlns:ac="http://schemas.microsoft.com/office/drawing/2013/main/command">
      <pc:docMk xmlns:pc="http://schemas.microsoft.com/office/powerpoint/2013/main/command"/>
      <pc:sldMk xmlns:pc="http://schemas.microsoft.com/office/powerpoint/2013/main/command" cId="0" sldId="420"/>
      <ac:picMk id="6" creationId="{C8A1FED7-4680-394D-99DF-F538C26E022D}"/>
    </ac:deMkLst>
    <p188:txBody>
      <a:bodyPr/>
      <a:lstStyle/>
      <a:p>
        <a:r>
          <a:rPr lang="en-US"/>
          <a:t>First bullet: Automation and Collaboration help drive solutions to address barriers to care and improve patient outcomes.
XFERALL is a community network that connects  hospitals, community behavioral health agencies, EMS, law enforcement, school systems and mobile crisis teams in real-time for optimal patient placement.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Arial"/>
                <a:ea typeface="Arial"/>
                <a:cs typeface="Arial"/>
                <a:sym typeface="Arial"/>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 name="Google Shape;1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5" name="Google Shape;22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2" name="Google Shape;2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1"/>
          <p:cNvSpPr txBox="1">
            <a:spLocks noGrp="1"/>
          </p:cNvSpPr>
          <p:nvPr>
            <p:ph type="body" idx="1"/>
          </p:nvPr>
        </p:nvSpPr>
        <p:spPr>
          <a:xfrm>
            <a:off x="1201340" y="11859862"/>
            <a:ext cx="21971003"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Poppins"/>
              <a:buNone/>
              <a:defRPr sz="3600" b="0" i="0">
                <a:latin typeface="Poppins"/>
                <a:ea typeface="Poppins"/>
                <a:cs typeface="Poppins"/>
                <a:sym typeface="Poppins"/>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1" name="Google Shape;11;p21"/>
          <p:cNvSpPr txBox="1">
            <a:spLocks noGrp="1"/>
          </p:cNvSpPr>
          <p:nvPr>
            <p:ph type="title"/>
          </p:nvPr>
        </p:nvSpPr>
        <p:spPr>
          <a:xfrm>
            <a:off x="1206496" y="2574991"/>
            <a:ext cx="21971004" cy="4648201"/>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Poppins"/>
              <a:buNone/>
              <a:defRPr sz="11600" b="0" i="0">
                <a:latin typeface="Poppins"/>
                <a:ea typeface="Poppins"/>
                <a:cs typeface="Poppins"/>
                <a:sym typeface="Poppins"/>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2" name="Google Shape;12;p21"/>
          <p:cNvSpPr txBox="1">
            <a:spLocks noGrp="1"/>
          </p:cNvSpPr>
          <p:nvPr>
            <p:ph type="body" idx="2"/>
          </p:nvPr>
        </p:nvSpPr>
        <p:spPr>
          <a:xfrm>
            <a:off x="1201342" y="7223190"/>
            <a:ext cx="21971001" cy="1905001"/>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Poppins"/>
              <a:buNone/>
              <a:defRPr sz="5500" b="0" i="0">
                <a:latin typeface="Poppins"/>
                <a:ea typeface="Poppins"/>
                <a:cs typeface="Poppins"/>
                <a:sym typeface="Poppins"/>
              </a:defRPr>
            </a:lvl1pPr>
            <a:lvl2pPr marL="914400" lvl="1" indent="-228600" algn="l">
              <a:lnSpc>
                <a:spcPct val="100000"/>
              </a:lnSpc>
              <a:spcBef>
                <a:spcPts val="0"/>
              </a:spcBef>
              <a:spcAft>
                <a:spcPts val="0"/>
              </a:spcAft>
              <a:buClr>
                <a:srgbClr val="000000"/>
              </a:buClr>
              <a:buSzPts val="5500"/>
              <a:buFont typeface="Poppins"/>
              <a:buNone/>
              <a:defRPr sz="5500" b="0" i="0">
                <a:latin typeface="Poppins"/>
                <a:ea typeface="Poppins"/>
                <a:cs typeface="Poppins"/>
                <a:sym typeface="Poppins"/>
              </a:defRPr>
            </a:lvl2pPr>
            <a:lvl3pPr marL="1371600" lvl="2" indent="-228600" algn="l">
              <a:lnSpc>
                <a:spcPct val="100000"/>
              </a:lnSpc>
              <a:spcBef>
                <a:spcPts val="0"/>
              </a:spcBef>
              <a:spcAft>
                <a:spcPts val="0"/>
              </a:spcAft>
              <a:buClr>
                <a:srgbClr val="000000"/>
              </a:buClr>
              <a:buSzPts val="5500"/>
              <a:buFont typeface="Poppins"/>
              <a:buNone/>
              <a:defRPr sz="5500" b="0" i="0">
                <a:latin typeface="Poppins"/>
                <a:ea typeface="Poppins"/>
                <a:cs typeface="Poppins"/>
                <a:sym typeface="Poppins"/>
              </a:defRPr>
            </a:lvl3pPr>
            <a:lvl4pPr marL="1828800" lvl="3" indent="-228600" algn="l">
              <a:lnSpc>
                <a:spcPct val="100000"/>
              </a:lnSpc>
              <a:spcBef>
                <a:spcPts val="0"/>
              </a:spcBef>
              <a:spcAft>
                <a:spcPts val="0"/>
              </a:spcAft>
              <a:buClr>
                <a:srgbClr val="000000"/>
              </a:buClr>
              <a:buSzPts val="5500"/>
              <a:buFont typeface="Poppins"/>
              <a:buNone/>
              <a:defRPr sz="5500" b="0" i="0">
                <a:latin typeface="Poppins"/>
                <a:ea typeface="Poppins"/>
                <a:cs typeface="Poppins"/>
                <a:sym typeface="Poppins"/>
              </a:defRPr>
            </a:lvl4pPr>
            <a:lvl5pPr marL="2286000" lvl="4" indent="-228600" algn="l">
              <a:lnSpc>
                <a:spcPct val="100000"/>
              </a:lnSpc>
              <a:spcBef>
                <a:spcPts val="0"/>
              </a:spcBef>
              <a:spcAft>
                <a:spcPts val="0"/>
              </a:spcAft>
              <a:buClr>
                <a:srgbClr val="000000"/>
              </a:buClr>
              <a:buSzPts val="5500"/>
              <a:buFont typeface="Poppins"/>
              <a:buNone/>
              <a:defRPr sz="5500" b="0" i="0">
                <a:latin typeface="Poppins"/>
                <a:ea typeface="Poppins"/>
                <a:cs typeface="Poppins"/>
                <a:sym typeface="Poppins"/>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3" name="Google Shape;13;p21"/>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47"/>
        <p:cNvGrpSpPr/>
        <p:nvPr/>
      </p:nvGrpSpPr>
      <p:grpSpPr>
        <a:xfrm>
          <a:off x="0" y="0"/>
          <a:ext cx="0" cy="0"/>
          <a:chOff x="0" y="0"/>
          <a:chExt cx="0" cy="0"/>
        </a:xfrm>
      </p:grpSpPr>
      <p:sp>
        <p:nvSpPr>
          <p:cNvPr id="48" name="Google Shape;48;p30"/>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Arial"/>
              <a:buNone/>
              <a:defRPr sz="11600" b="0" i="0">
                <a:latin typeface="Arial"/>
                <a:ea typeface="Arial"/>
                <a:cs typeface="Arial"/>
                <a:sym typeface="Arial"/>
              </a:defRPr>
            </a:lvl1pPr>
            <a:lvl2pPr marL="914400" lvl="1" indent="-228600" algn="ctr">
              <a:lnSpc>
                <a:spcPct val="80000"/>
              </a:lnSpc>
              <a:spcBef>
                <a:spcPts val="0"/>
              </a:spcBef>
              <a:spcAft>
                <a:spcPts val="0"/>
              </a:spcAft>
              <a:buClr>
                <a:srgbClr val="000000"/>
              </a:buClr>
              <a:buSzPts val="11600"/>
              <a:buFont typeface="Arial"/>
              <a:buNone/>
              <a:defRPr sz="11600" b="0" i="0">
                <a:latin typeface="Arial"/>
                <a:ea typeface="Arial"/>
                <a:cs typeface="Arial"/>
                <a:sym typeface="Arial"/>
              </a:defRPr>
            </a:lvl2pPr>
            <a:lvl3pPr marL="1371600" lvl="2" indent="-228600" algn="ctr">
              <a:lnSpc>
                <a:spcPct val="80000"/>
              </a:lnSpc>
              <a:spcBef>
                <a:spcPts val="0"/>
              </a:spcBef>
              <a:spcAft>
                <a:spcPts val="0"/>
              </a:spcAft>
              <a:buClr>
                <a:srgbClr val="000000"/>
              </a:buClr>
              <a:buSzPts val="11600"/>
              <a:buFont typeface="Arial"/>
              <a:buNone/>
              <a:defRPr sz="11600" b="0" i="0">
                <a:latin typeface="Arial"/>
                <a:ea typeface="Arial"/>
                <a:cs typeface="Arial"/>
                <a:sym typeface="Arial"/>
              </a:defRPr>
            </a:lvl3pPr>
            <a:lvl4pPr marL="1828800" lvl="3" indent="-228600" algn="ctr">
              <a:lnSpc>
                <a:spcPct val="80000"/>
              </a:lnSpc>
              <a:spcBef>
                <a:spcPts val="0"/>
              </a:spcBef>
              <a:spcAft>
                <a:spcPts val="0"/>
              </a:spcAft>
              <a:buClr>
                <a:srgbClr val="000000"/>
              </a:buClr>
              <a:buSzPts val="11600"/>
              <a:buFont typeface="Arial"/>
              <a:buNone/>
              <a:defRPr sz="11600" b="0" i="0">
                <a:latin typeface="Arial"/>
                <a:ea typeface="Arial"/>
                <a:cs typeface="Arial"/>
                <a:sym typeface="Arial"/>
              </a:defRPr>
            </a:lvl4pPr>
            <a:lvl5pPr marL="2286000" lvl="4" indent="-228600" algn="ctr">
              <a:lnSpc>
                <a:spcPct val="80000"/>
              </a:lnSpc>
              <a:spcBef>
                <a:spcPts val="0"/>
              </a:spcBef>
              <a:spcAft>
                <a:spcPts val="0"/>
              </a:spcAft>
              <a:buClr>
                <a:srgbClr val="000000"/>
              </a:buClr>
              <a:buSzPts val="11600"/>
              <a:buFont typeface="Arial"/>
              <a:buNone/>
              <a:defRPr sz="11600" b="0" i="0">
                <a:latin typeface="Arial"/>
                <a:ea typeface="Arial"/>
                <a:cs typeface="Arial"/>
                <a:sym typeface="Arial"/>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9" name="Google Shape;49;p30"/>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50"/>
        <p:cNvGrpSpPr/>
        <p:nvPr/>
      </p:nvGrpSpPr>
      <p:grpSpPr>
        <a:xfrm>
          <a:off x="0" y="0"/>
          <a:ext cx="0" cy="0"/>
          <a:chOff x="0" y="0"/>
          <a:chExt cx="0" cy="0"/>
        </a:xfrm>
      </p:grpSpPr>
      <p:sp>
        <p:nvSpPr>
          <p:cNvPr id="51" name="Google Shape;51;p31"/>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Arial"/>
              <a:buNone/>
              <a:defRPr sz="25000" b="0" i="0"/>
            </a:lvl1pPr>
            <a:lvl2pPr marL="914400" lvl="1" indent="-228600" algn="ctr">
              <a:lnSpc>
                <a:spcPct val="80000"/>
              </a:lnSpc>
              <a:spcBef>
                <a:spcPts val="0"/>
              </a:spcBef>
              <a:spcAft>
                <a:spcPts val="0"/>
              </a:spcAft>
              <a:buClr>
                <a:srgbClr val="000000"/>
              </a:buClr>
              <a:buSzPts val="25000"/>
              <a:buFont typeface="Arial"/>
              <a:buNone/>
              <a:defRPr sz="25000" b="0" i="0"/>
            </a:lvl2pPr>
            <a:lvl3pPr marL="1371600" lvl="2" indent="-228600" algn="ctr">
              <a:lnSpc>
                <a:spcPct val="80000"/>
              </a:lnSpc>
              <a:spcBef>
                <a:spcPts val="0"/>
              </a:spcBef>
              <a:spcAft>
                <a:spcPts val="0"/>
              </a:spcAft>
              <a:buClr>
                <a:srgbClr val="000000"/>
              </a:buClr>
              <a:buSzPts val="25000"/>
              <a:buFont typeface="Arial"/>
              <a:buNone/>
              <a:defRPr sz="25000" b="0" i="0"/>
            </a:lvl3pPr>
            <a:lvl4pPr marL="1828800" lvl="3" indent="-228600" algn="ctr">
              <a:lnSpc>
                <a:spcPct val="80000"/>
              </a:lnSpc>
              <a:spcBef>
                <a:spcPts val="0"/>
              </a:spcBef>
              <a:spcAft>
                <a:spcPts val="0"/>
              </a:spcAft>
              <a:buClr>
                <a:srgbClr val="000000"/>
              </a:buClr>
              <a:buSzPts val="25000"/>
              <a:buFont typeface="Arial"/>
              <a:buNone/>
              <a:defRPr sz="25000" b="0" i="0"/>
            </a:lvl4pPr>
            <a:lvl5pPr marL="2286000" lvl="4" indent="-228600" algn="ctr">
              <a:lnSpc>
                <a:spcPct val="80000"/>
              </a:lnSpc>
              <a:spcBef>
                <a:spcPts val="0"/>
              </a:spcBef>
              <a:spcAft>
                <a:spcPts val="0"/>
              </a:spcAft>
              <a:buClr>
                <a:srgbClr val="000000"/>
              </a:buClr>
              <a:buSzPts val="25000"/>
              <a:buFont typeface="Arial"/>
              <a:buNone/>
              <a:defRPr sz="25000" b="0" i="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2" name="Google Shape;52;p31"/>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Arial"/>
              <a:buNone/>
              <a:defRPr sz="5500" b="0" i="0"/>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3" name="Google Shape;53;p31"/>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
        <p:cNvGrpSpPr/>
        <p:nvPr/>
      </p:nvGrpSpPr>
      <p:grpSpPr>
        <a:xfrm>
          <a:off x="0" y="0"/>
          <a:ext cx="0" cy="0"/>
          <a:chOff x="0" y="0"/>
          <a:chExt cx="0" cy="0"/>
        </a:xfrm>
      </p:grpSpPr>
      <p:sp>
        <p:nvSpPr>
          <p:cNvPr id="55" name="Google Shape;55;p32"/>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Arial"/>
              <a:buNone/>
              <a:defRPr sz="3600" b="0" i="0"/>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6" name="Google Shape;56;p32"/>
          <p:cNvSpPr txBox="1">
            <a:spLocks noGrp="1"/>
          </p:cNvSpPr>
          <p:nvPr>
            <p:ph type="body" idx="2"/>
          </p:nvPr>
        </p:nvSpPr>
        <p:spPr>
          <a:xfrm>
            <a:off x="1753923" y="4939860"/>
            <a:ext cx="20876153"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Arial"/>
              <a:buNone/>
              <a:defRPr sz="8500" b="0" i="0">
                <a:latin typeface="Arial"/>
                <a:ea typeface="Arial"/>
                <a:cs typeface="Arial"/>
                <a:sym typeface="Arial"/>
              </a:defRPr>
            </a:lvl1pPr>
            <a:lvl2pPr marL="914400" lvl="1" indent="-228600" algn="l">
              <a:lnSpc>
                <a:spcPct val="90000"/>
              </a:lnSpc>
              <a:spcBef>
                <a:spcPts val="0"/>
              </a:spcBef>
              <a:spcAft>
                <a:spcPts val="0"/>
              </a:spcAft>
              <a:buClr>
                <a:srgbClr val="000000"/>
              </a:buClr>
              <a:buSzPts val="8500"/>
              <a:buFont typeface="Arial"/>
              <a:buNone/>
              <a:defRPr sz="8500" b="0" i="0">
                <a:latin typeface="Arial"/>
                <a:ea typeface="Arial"/>
                <a:cs typeface="Arial"/>
                <a:sym typeface="Arial"/>
              </a:defRPr>
            </a:lvl2pPr>
            <a:lvl3pPr marL="1371600" lvl="2" indent="-228600" algn="l">
              <a:lnSpc>
                <a:spcPct val="90000"/>
              </a:lnSpc>
              <a:spcBef>
                <a:spcPts val="0"/>
              </a:spcBef>
              <a:spcAft>
                <a:spcPts val="0"/>
              </a:spcAft>
              <a:buClr>
                <a:srgbClr val="000000"/>
              </a:buClr>
              <a:buSzPts val="8500"/>
              <a:buFont typeface="Arial"/>
              <a:buNone/>
              <a:defRPr sz="8500" b="0" i="0">
                <a:latin typeface="Arial"/>
                <a:ea typeface="Arial"/>
                <a:cs typeface="Arial"/>
                <a:sym typeface="Arial"/>
              </a:defRPr>
            </a:lvl3pPr>
            <a:lvl4pPr marL="1828800" lvl="3" indent="-228600" algn="l">
              <a:lnSpc>
                <a:spcPct val="90000"/>
              </a:lnSpc>
              <a:spcBef>
                <a:spcPts val="0"/>
              </a:spcBef>
              <a:spcAft>
                <a:spcPts val="0"/>
              </a:spcAft>
              <a:buClr>
                <a:srgbClr val="000000"/>
              </a:buClr>
              <a:buSzPts val="8500"/>
              <a:buFont typeface="Arial"/>
              <a:buNone/>
              <a:defRPr sz="8500" b="0" i="0">
                <a:latin typeface="Arial"/>
                <a:ea typeface="Arial"/>
                <a:cs typeface="Arial"/>
                <a:sym typeface="Arial"/>
              </a:defRPr>
            </a:lvl4pPr>
            <a:lvl5pPr marL="2286000" lvl="4" indent="-228600" algn="l">
              <a:lnSpc>
                <a:spcPct val="90000"/>
              </a:lnSpc>
              <a:spcBef>
                <a:spcPts val="0"/>
              </a:spcBef>
              <a:spcAft>
                <a:spcPts val="0"/>
              </a:spcAft>
              <a:buClr>
                <a:srgbClr val="000000"/>
              </a:buClr>
              <a:buSzPts val="8500"/>
              <a:buFont typeface="Arial"/>
              <a:buNone/>
              <a:defRPr sz="8500" b="0" i="0">
                <a:latin typeface="Arial"/>
                <a:ea typeface="Arial"/>
                <a:cs typeface="Arial"/>
                <a:sym typeface="Arial"/>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7" name="Google Shape;57;p32"/>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58"/>
        <p:cNvGrpSpPr/>
        <p:nvPr/>
      </p:nvGrpSpPr>
      <p:grpSpPr>
        <a:xfrm>
          <a:off x="0" y="0"/>
          <a:ext cx="0" cy="0"/>
          <a:chOff x="0" y="0"/>
          <a:chExt cx="0" cy="0"/>
        </a:xfrm>
      </p:grpSpPr>
      <p:sp>
        <p:nvSpPr>
          <p:cNvPr id="59" name="Google Shape;59;p33"/>
          <p:cNvSpPr>
            <a:spLocks noGrp="1"/>
          </p:cNvSpPr>
          <p:nvPr>
            <p:ph type="pic" idx="2"/>
          </p:nvPr>
        </p:nvSpPr>
        <p:spPr>
          <a:xfrm>
            <a:off x="15760700" y="1016000"/>
            <a:ext cx="7439099" cy="5949678"/>
          </a:xfrm>
          <a:prstGeom prst="rect">
            <a:avLst/>
          </a:prstGeom>
          <a:noFill/>
          <a:ln>
            <a:noFill/>
          </a:ln>
        </p:spPr>
      </p:sp>
      <p:sp>
        <p:nvSpPr>
          <p:cNvPr id="60" name="Google Shape;60;p33"/>
          <p:cNvSpPr>
            <a:spLocks noGrp="1"/>
          </p:cNvSpPr>
          <p:nvPr>
            <p:ph type="pic" idx="3"/>
          </p:nvPr>
        </p:nvSpPr>
        <p:spPr>
          <a:xfrm>
            <a:off x="13500100" y="3978275"/>
            <a:ext cx="10439400" cy="12150181"/>
          </a:xfrm>
          <a:prstGeom prst="rect">
            <a:avLst/>
          </a:prstGeom>
          <a:noFill/>
          <a:ln>
            <a:noFill/>
          </a:ln>
        </p:spPr>
      </p:sp>
      <p:sp>
        <p:nvSpPr>
          <p:cNvPr id="61" name="Google Shape;61;p33"/>
          <p:cNvSpPr>
            <a:spLocks noGrp="1"/>
          </p:cNvSpPr>
          <p:nvPr>
            <p:ph type="pic" idx="4"/>
          </p:nvPr>
        </p:nvSpPr>
        <p:spPr>
          <a:xfrm>
            <a:off x="-139700" y="495300"/>
            <a:ext cx="16611600" cy="12458701"/>
          </a:xfrm>
          <a:prstGeom prst="rect">
            <a:avLst/>
          </a:prstGeom>
          <a:noFill/>
          <a:ln>
            <a:noFill/>
          </a:ln>
        </p:spPr>
      </p:sp>
      <p:sp>
        <p:nvSpPr>
          <p:cNvPr id="62" name="Google Shape;62;p33"/>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3"/>
        <p:cNvGrpSpPr/>
        <p:nvPr/>
      </p:nvGrpSpPr>
      <p:grpSpPr>
        <a:xfrm>
          <a:off x="0" y="0"/>
          <a:ext cx="0" cy="0"/>
          <a:chOff x="0" y="0"/>
          <a:chExt cx="0" cy="0"/>
        </a:xfrm>
      </p:grpSpPr>
      <p:sp>
        <p:nvSpPr>
          <p:cNvPr id="64" name="Google Shape;64;p34"/>
          <p:cNvSpPr>
            <a:spLocks noGrp="1"/>
          </p:cNvSpPr>
          <p:nvPr>
            <p:ph type="pic" idx="2"/>
          </p:nvPr>
        </p:nvSpPr>
        <p:spPr>
          <a:xfrm>
            <a:off x="-1333500" y="-5524500"/>
            <a:ext cx="27051001" cy="21640800"/>
          </a:xfrm>
          <a:prstGeom prst="rect">
            <a:avLst/>
          </a:prstGeom>
          <a:noFill/>
          <a:ln>
            <a:noFill/>
          </a:ln>
        </p:spPr>
      </p:sp>
      <p:sp>
        <p:nvSpPr>
          <p:cNvPr id="65" name="Google Shape;65;p34"/>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0" lvl="1"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2pPr>
            <a:lvl3pPr marL="0" lvl="2"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3pPr>
            <a:lvl4pPr marL="0" lvl="3"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4pPr>
            <a:lvl5pPr marL="0" lvl="4"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5pPr>
            <a:lvl6pPr marL="0" lvl="5"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6pPr>
            <a:lvl7pPr marL="0" lvl="6"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7pPr>
            <a:lvl8pPr marL="0" lvl="7"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8pPr>
            <a:lvl9pPr marL="0" lvl="8" indent="0" algn="ctr">
              <a:lnSpc>
                <a:spcPct val="100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bg>
      <p:bgPr>
        <a:gradFill>
          <a:gsLst>
            <a:gs pos="0">
              <a:srgbClr val="008BBC"/>
            </a:gs>
            <a:gs pos="23000">
              <a:srgbClr val="0463B5"/>
            </a:gs>
            <a:gs pos="69000">
              <a:srgbClr val="002060"/>
            </a:gs>
            <a:gs pos="97000">
              <a:srgbClr val="002060"/>
            </a:gs>
            <a:gs pos="100000">
              <a:srgbClr val="002060"/>
            </a:gs>
          </a:gsLst>
          <a:lin ang="21593999" scaled="0"/>
        </a:gradFill>
        <a:effectLst/>
      </p:bgPr>
    </p:bg>
    <p:spTree>
      <p:nvGrpSpPr>
        <p:cNvPr id="1" name="Shape 66"/>
        <p:cNvGrpSpPr/>
        <p:nvPr/>
      </p:nvGrpSpPr>
      <p:grpSpPr>
        <a:xfrm>
          <a:off x="0" y="0"/>
          <a:ext cx="0" cy="0"/>
          <a:chOff x="0" y="0"/>
          <a:chExt cx="0" cy="0"/>
        </a:xfrm>
      </p:grpSpPr>
      <p:pic>
        <p:nvPicPr>
          <p:cNvPr id="67" name="Google Shape;67;p35" descr="Picture 7"/>
          <p:cNvPicPr preferRelativeResize="0"/>
          <p:nvPr/>
        </p:nvPicPr>
        <p:blipFill rotWithShape="1">
          <a:blip r:embed="rId2">
            <a:alphaModFix/>
          </a:blip>
          <a:srcRect/>
          <a:stretch/>
        </p:blipFill>
        <p:spPr>
          <a:xfrm>
            <a:off x="0" y="5339369"/>
            <a:ext cx="8074025" cy="8376631"/>
          </a:xfrm>
          <a:prstGeom prst="rect">
            <a:avLst/>
          </a:prstGeom>
          <a:noFill/>
          <a:ln>
            <a:noFill/>
          </a:ln>
        </p:spPr>
      </p:pic>
      <p:pic>
        <p:nvPicPr>
          <p:cNvPr id="68" name="Google Shape;68;p35" descr="Picture 6"/>
          <p:cNvPicPr preferRelativeResize="0"/>
          <p:nvPr/>
        </p:nvPicPr>
        <p:blipFill rotWithShape="1">
          <a:blip r:embed="rId3">
            <a:alphaModFix/>
          </a:blip>
          <a:srcRect/>
          <a:stretch/>
        </p:blipFill>
        <p:spPr>
          <a:xfrm>
            <a:off x="0" y="5784693"/>
            <a:ext cx="3044825" cy="4730907"/>
          </a:xfrm>
          <a:prstGeom prst="rect">
            <a:avLst/>
          </a:prstGeom>
          <a:noFill/>
          <a:ln>
            <a:noFill/>
          </a:ln>
        </p:spPr>
      </p:pic>
      <p:sp>
        <p:nvSpPr>
          <p:cNvPr id="69" name="Google Shape;69;p35"/>
          <p:cNvSpPr/>
          <p:nvPr/>
        </p:nvSpPr>
        <p:spPr>
          <a:xfrm>
            <a:off x="17218023" y="3352800"/>
            <a:ext cx="5638801" cy="5638800"/>
          </a:xfrm>
          <a:prstGeom prst="ellipse">
            <a:avLst/>
          </a:prstGeom>
          <a:gradFill>
            <a:gsLst>
              <a:gs pos="0">
                <a:srgbClr val="50B9C1">
                  <a:alpha val="6666"/>
                </a:srgbClr>
              </a:gs>
              <a:gs pos="36000">
                <a:srgbClr val="50B9C1">
                  <a:alpha val="5882"/>
                </a:srgbClr>
              </a:gs>
              <a:gs pos="69000">
                <a:srgbClr val="50B9C1">
                  <a:alpha val="0"/>
                </a:srgbClr>
              </a:gs>
              <a:gs pos="100000">
                <a:srgbClr val="50B9C1">
                  <a:alpha val="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Century Gothic"/>
              <a:buNone/>
            </a:pPr>
            <a:endParaRPr sz="2400" b="0" i="0" u="none" strike="noStrike" cap="none">
              <a:solidFill>
                <a:srgbClr val="5E5E5E"/>
              </a:solidFill>
              <a:latin typeface="Helvetica Neue"/>
              <a:ea typeface="Helvetica Neue"/>
              <a:cs typeface="Helvetica Neue"/>
              <a:sym typeface="Helvetica Neue"/>
            </a:endParaRPr>
          </a:p>
        </p:txBody>
      </p:sp>
      <p:pic>
        <p:nvPicPr>
          <p:cNvPr id="70" name="Google Shape;70;p35" descr="Picture 8"/>
          <p:cNvPicPr preferRelativeResize="0"/>
          <p:nvPr/>
        </p:nvPicPr>
        <p:blipFill rotWithShape="1">
          <a:blip r:embed="rId4">
            <a:alphaModFix/>
          </a:blip>
          <a:srcRect/>
          <a:stretch/>
        </p:blipFill>
        <p:spPr>
          <a:xfrm>
            <a:off x="15998823" y="0"/>
            <a:ext cx="3206775" cy="2282814"/>
          </a:xfrm>
          <a:prstGeom prst="rect">
            <a:avLst/>
          </a:prstGeom>
          <a:noFill/>
          <a:ln>
            <a:noFill/>
          </a:ln>
        </p:spPr>
      </p:pic>
      <p:pic>
        <p:nvPicPr>
          <p:cNvPr id="71" name="Google Shape;71;p35" descr="Picture 9"/>
          <p:cNvPicPr preferRelativeResize="0"/>
          <p:nvPr/>
        </p:nvPicPr>
        <p:blipFill rotWithShape="1">
          <a:blip r:embed="rId5">
            <a:alphaModFix/>
          </a:blip>
          <a:srcRect/>
          <a:stretch/>
        </p:blipFill>
        <p:spPr>
          <a:xfrm>
            <a:off x="17211755" y="12192000"/>
            <a:ext cx="1987469" cy="1524000"/>
          </a:xfrm>
          <a:prstGeom prst="rect">
            <a:avLst/>
          </a:prstGeom>
          <a:noFill/>
          <a:ln>
            <a:noFill/>
          </a:ln>
        </p:spPr>
      </p:pic>
      <p:sp>
        <p:nvSpPr>
          <p:cNvPr id="72" name="Google Shape;72;p35"/>
          <p:cNvSpPr/>
          <p:nvPr/>
        </p:nvSpPr>
        <p:spPr>
          <a:xfrm>
            <a:off x="20875623" y="0"/>
            <a:ext cx="1371601" cy="2286000"/>
          </a:xfrm>
          <a:prstGeom prst="rect">
            <a:avLst/>
          </a:prstGeom>
          <a:solidFill>
            <a:srgbClr val="B01513"/>
          </a:solidFill>
          <a:ln>
            <a:noFill/>
          </a:ln>
          <a:effectLst>
            <a:outerShdw blurRad="76200" dist="50800" dir="5400000" rotWithShape="0">
              <a:srgbClr val="000000">
                <a:alpha val="4470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Century Gothic"/>
              <a:buNone/>
            </a:pPr>
            <a:endParaRPr sz="2400" b="0" i="0" u="none" strike="noStrike" cap="none">
              <a:solidFill>
                <a:srgbClr val="5E5E5E"/>
              </a:solidFill>
              <a:latin typeface="Helvetica Neue"/>
              <a:ea typeface="Helvetica Neue"/>
              <a:cs typeface="Helvetica Neue"/>
              <a:sym typeface="Helvetica Neue"/>
            </a:endParaRPr>
          </a:p>
        </p:txBody>
      </p:sp>
      <p:sp>
        <p:nvSpPr>
          <p:cNvPr id="73" name="Google Shape;73;p35"/>
          <p:cNvSpPr txBox="1">
            <a:spLocks noGrp="1"/>
          </p:cNvSpPr>
          <p:nvPr>
            <p:ph type="sldNum" idx="12"/>
          </p:nvPr>
        </p:nvSpPr>
        <p:spPr>
          <a:xfrm>
            <a:off x="21051342" y="1080352"/>
            <a:ext cx="983874" cy="1046480"/>
          </a:xfrm>
          <a:prstGeom prst="rect">
            <a:avLst/>
          </a:prstGeom>
          <a:noFill/>
          <a:ln>
            <a:noFill/>
          </a:ln>
        </p:spPr>
        <p:txBody>
          <a:bodyPr spcFirstLastPara="1" wrap="square" lIns="91425" tIns="91425" rIns="91425" bIns="91425" anchor="b" anchorCtr="0">
            <a:spAutoFit/>
          </a:bodyPr>
          <a:lstStyle>
            <a:lvl1pPr marL="0" lvl="0"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1pPr>
            <a:lvl2pPr marL="0" lvl="1"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2pPr>
            <a:lvl3pPr marL="0" lvl="2"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3pPr>
            <a:lvl4pPr marL="0" lvl="3"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4pPr>
            <a:lvl5pPr marL="0" lvl="4"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5pPr>
            <a:lvl6pPr marL="0" lvl="5"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6pPr>
            <a:lvl7pPr marL="0" lvl="6"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7pPr>
            <a:lvl8pPr marL="0" lvl="7"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8pPr>
            <a:lvl9pPr marL="0" lvl="8"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gradFill>
          <a:gsLst>
            <a:gs pos="0">
              <a:srgbClr val="008BBC"/>
            </a:gs>
            <a:gs pos="23000">
              <a:srgbClr val="0463B5"/>
            </a:gs>
            <a:gs pos="69000">
              <a:srgbClr val="002060"/>
            </a:gs>
            <a:gs pos="97000">
              <a:srgbClr val="002060"/>
            </a:gs>
            <a:gs pos="100000">
              <a:srgbClr val="002060"/>
            </a:gs>
          </a:gsLst>
          <a:lin ang="21593999" scaled="0"/>
        </a:gradFill>
        <a:effectLst/>
      </p:bgPr>
    </p:bg>
    <p:spTree>
      <p:nvGrpSpPr>
        <p:cNvPr id="1" name="Shape 74"/>
        <p:cNvGrpSpPr/>
        <p:nvPr/>
      </p:nvGrpSpPr>
      <p:grpSpPr>
        <a:xfrm>
          <a:off x="0" y="0"/>
          <a:ext cx="0" cy="0"/>
          <a:chOff x="0" y="0"/>
          <a:chExt cx="0" cy="0"/>
        </a:xfrm>
      </p:grpSpPr>
      <p:pic>
        <p:nvPicPr>
          <p:cNvPr id="75" name="Google Shape;75;p36" descr="Picture 7"/>
          <p:cNvPicPr preferRelativeResize="0"/>
          <p:nvPr/>
        </p:nvPicPr>
        <p:blipFill rotWithShape="1">
          <a:blip r:embed="rId2">
            <a:alphaModFix/>
          </a:blip>
          <a:srcRect/>
          <a:stretch/>
        </p:blipFill>
        <p:spPr>
          <a:xfrm>
            <a:off x="0" y="5339369"/>
            <a:ext cx="8074025" cy="8376631"/>
          </a:xfrm>
          <a:prstGeom prst="rect">
            <a:avLst/>
          </a:prstGeom>
          <a:noFill/>
          <a:ln>
            <a:noFill/>
          </a:ln>
        </p:spPr>
      </p:pic>
      <p:pic>
        <p:nvPicPr>
          <p:cNvPr id="76" name="Google Shape;76;p36" descr="Picture 6"/>
          <p:cNvPicPr preferRelativeResize="0"/>
          <p:nvPr/>
        </p:nvPicPr>
        <p:blipFill rotWithShape="1">
          <a:blip r:embed="rId3">
            <a:alphaModFix/>
          </a:blip>
          <a:srcRect/>
          <a:stretch/>
        </p:blipFill>
        <p:spPr>
          <a:xfrm>
            <a:off x="0" y="5784693"/>
            <a:ext cx="3044825" cy="4730907"/>
          </a:xfrm>
          <a:prstGeom prst="rect">
            <a:avLst/>
          </a:prstGeom>
          <a:noFill/>
          <a:ln>
            <a:noFill/>
          </a:ln>
        </p:spPr>
      </p:pic>
      <p:sp>
        <p:nvSpPr>
          <p:cNvPr id="77" name="Google Shape;77;p36"/>
          <p:cNvSpPr/>
          <p:nvPr/>
        </p:nvSpPr>
        <p:spPr>
          <a:xfrm>
            <a:off x="17218023" y="3352800"/>
            <a:ext cx="5638801" cy="5638800"/>
          </a:xfrm>
          <a:prstGeom prst="ellipse">
            <a:avLst/>
          </a:prstGeom>
          <a:gradFill>
            <a:gsLst>
              <a:gs pos="0">
                <a:srgbClr val="50B9C1">
                  <a:alpha val="6666"/>
                </a:srgbClr>
              </a:gs>
              <a:gs pos="36000">
                <a:srgbClr val="50B9C1">
                  <a:alpha val="5882"/>
                </a:srgbClr>
              </a:gs>
              <a:gs pos="69000">
                <a:srgbClr val="50B9C1">
                  <a:alpha val="0"/>
                </a:srgbClr>
              </a:gs>
              <a:gs pos="100000">
                <a:srgbClr val="50B9C1">
                  <a:alpha val="0"/>
                </a:srgbClr>
              </a:gs>
            </a:gsLst>
            <a:path path="circle">
              <a:fillToRect r="100000" b="100000"/>
            </a:path>
            <a:tileRect l="-100000" t="-10000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Century Gothic"/>
              <a:buNone/>
            </a:pPr>
            <a:endParaRPr sz="2400" b="0" i="0" u="none" strike="noStrike" cap="none">
              <a:solidFill>
                <a:srgbClr val="5E5E5E"/>
              </a:solidFill>
              <a:latin typeface="Helvetica Neue"/>
              <a:ea typeface="Helvetica Neue"/>
              <a:cs typeface="Helvetica Neue"/>
              <a:sym typeface="Helvetica Neue"/>
            </a:endParaRPr>
          </a:p>
        </p:txBody>
      </p:sp>
      <p:pic>
        <p:nvPicPr>
          <p:cNvPr id="78" name="Google Shape;78;p36" descr="Picture 8"/>
          <p:cNvPicPr preferRelativeResize="0"/>
          <p:nvPr/>
        </p:nvPicPr>
        <p:blipFill rotWithShape="1">
          <a:blip r:embed="rId4">
            <a:alphaModFix/>
          </a:blip>
          <a:srcRect/>
          <a:stretch/>
        </p:blipFill>
        <p:spPr>
          <a:xfrm>
            <a:off x="15998823" y="0"/>
            <a:ext cx="3206775" cy="2282814"/>
          </a:xfrm>
          <a:prstGeom prst="rect">
            <a:avLst/>
          </a:prstGeom>
          <a:noFill/>
          <a:ln>
            <a:noFill/>
          </a:ln>
        </p:spPr>
      </p:pic>
      <p:pic>
        <p:nvPicPr>
          <p:cNvPr id="79" name="Google Shape;79;p36" descr="Picture 9"/>
          <p:cNvPicPr preferRelativeResize="0"/>
          <p:nvPr/>
        </p:nvPicPr>
        <p:blipFill rotWithShape="1">
          <a:blip r:embed="rId5">
            <a:alphaModFix/>
          </a:blip>
          <a:srcRect/>
          <a:stretch/>
        </p:blipFill>
        <p:spPr>
          <a:xfrm>
            <a:off x="17211755" y="12192000"/>
            <a:ext cx="1987469" cy="1524000"/>
          </a:xfrm>
          <a:prstGeom prst="rect">
            <a:avLst/>
          </a:prstGeom>
          <a:noFill/>
          <a:ln>
            <a:noFill/>
          </a:ln>
        </p:spPr>
      </p:pic>
      <p:sp>
        <p:nvSpPr>
          <p:cNvPr id="80" name="Google Shape;80;p36"/>
          <p:cNvSpPr/>
          <p:nvPr/>
        </p:nvSpPr>
        <p:spPr>
          <a:xfrm>
            <a:off x="20875623" y="0"/>
            <a:ext cx="1371601" cy="2286000"/>
          </a:xfrm>
          <a:prstGeom prst="rect">
            <a:avLst/>
          </a:prstGeom>
          <a:solidFill>
            <a:srgbClr val="B01513"/>
          </a:solidFill>
          <a:ln>
            <a:noFill/>
          </a:ln>
          <a:effectLst>
            <a:outerShdw blurRad="76200" dist="50800" dir="5400000" rotWithShape="0">
              <a:srgbClr val="000000">
                <a:alpha val="44705"/>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Century Gothic"/>
              <a:buNone/>
            </a:pPr>
            <a:endParaRPr sz="2400" b="0" i="0" u="none" strike="noStrike" cap="none">
              <a:solidFill>
                <a:srgbClr val="5E5E5E"/>
              </a:solidFill>
              <a:latin typeface="Helvetica Neue"/>
              <a:ea typeface="Helvetica Neue"/>
              <a:cs typeface="Helvetica Neue"/>
              <a:sym typeface="Helvetica Neue"/>
            </a:endParaRPr>
          </a:p>
        </p:txBody>
      </p:sp>
      <p:sp>
        <p:nvSpPr>
          <p:cNvPr id="81" name="Google Shape;81;p36"/>
          <p:cNvSpPr txBox="1">
            <a:spLocks noGrp="1"/>
          </p:cNvSpPr>
          <p:nvPr>
            <p:ph type="title"/>
          </p:nvPr>
        </p:nvSpPr>
        <p:spPr>
          <a:xfrm>
            <a:off x="1292221" y="905436"/>
            <a:ext cx="18809446" cy="2801061"/>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EBEBEB"/>
              </a:buClr>
              <a:buSzPts val="8400"/>
              <a:buFont typeface="Century Gothic"/>
              <a:buNone/>
              <a:defRPr sz="8400" b="0">
                <a:solidFill>
                  <a:srgbClr val="EBEBEB"/>
                </a:solidFill>
                <a:latin typeface="Century Gothic"/>
                <a:ea typeface="Century Gothic"/>
                <a:cs typeface="Century Gothic"/>
                <a:sym typeface="Century Gothic"/>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82" name="Google Shape;82;p36"/>
          <p:cNvSpPr txBox="1">
            <a:spLocks noGrp="1"/>
          </p:cNvSpPr>
          <p:nvPr>
            <p:ph type="body" idx="1"/>
          </p:nvPr>
        </p:nvSpPr>
        <p:spPr>
          <a:xfrm>
            <a:off x="2206624" y="4105835"/>
            <a:ext cx="17893082" cy="8390964"/>
          </a:xfrm>
          <a:prstGeom prst="rect">
            <a:avLst/>
          </a:prstGeom>
          <a:noFill/>
          <a:ln>
            <a:noFill/>
          </a:ln>
        </p:spPr>
        <p:txBody>
          <a:bodyPr spcFirstLastPara="1" wrap="square" lIns="91425" tIns="91425" rIns="91425" bIns="91425" anchor="t" anchorCtr="0">
            <a:normAutofit/>
          </a:bodyPr>
          <a:lstStyle>
            <a:lvl1pPr marL="457200" lvl="0" indent="-431800" algn="l">
              <a:lnSpc>
                <a:spcPct val="100000"/>
              </a:lnSpc>
              <a:spcBef>
                <a:spcPts val="2000"/>
              </a:spcBef>
              <a:spcAft>
                <a:spcPts val="0"/>
              </a:spcAft>
              <a:buClr>
                <a:srgbClr val="8AD0D6"/>
              </a:buClr>
              <a:buSzPts val="3200"/>
              <a:buFont typeface="Century Gothic"/>
              <a:buChar char=""/>
              <a:defRPr sz="4000">
                <a:solidFill>
                  <a:srgbClr val="FFFFFF"/>
                </a:solidFill>
                <a:latin typeface="Century Gothic"/>
                <a:ea typeface="Century Gothic"/>
                <a:cs typeface="Century Gothic"/>
                <a:sym typeface="Century Gothic"/>
              </a:defRPr>
            </a:lvl1pPr>
            <a:lvl2pPr marL="914400" lvl="1" indent="-431800" algn="l">
              <a:lnSpc>
                <a:spcPct val="100000"/>
              </a:lnSpc>
              <a:spcBef>
                <a:spcPts val="2000"/>
              </a:spcBef>
              <a:spcAft>
                <a:spcPts val="0"/>
              </a:spcAft>
              <a:buClr>
                <a:srgbClr val="8AD0D6"/>
              </a:buClr>
              <a:buSzPts val="3200"/>
              <a:buFont typeface="Century Gothic"/>
              <a:buChar char=""/>
              <a:defRPr sz="4000">
                <a:solidFill>
                  <a:srgbClr val="FFFFFF"/>
                </a:solidFill>
                <a:latin typeface="Century Gothic"/>
                <a:ea typeface="Century Gothic"/>
                <a:cs typeface="Century Gothic"/>
                <a:sym typeface="Century Gothic"/>
              </a:defRPr>
            </a:lvl2pPr>
            <a:lvl3pPr marL="1371600" lvl="2" indent="-431800" algn="l">
              <a:lnSpc>
                <a:spcPct val="100000"/>
              </a:lnSpc>
              <a:spcBef>
                <a:spcPts val="2000"/>
              </a:spcBef>
              <a:spcAft>
                <a:spcPts val="0"/>
              </a:spcAft>
              <a:buClr>
                <a:srgbClr val="8AD0D6"/>
              </a:buClr>
              <a:buSzPts val="3200"/>
              <a:buFont typeface="Century Gothic"/>
              <a:buChar char=""/>
              <a:defRPr sz="4000">
                <a:solidFill>
                  <a:srgbClr val="FFFFFF"/>
                </a:solidFill>
                <a:latin typeface="Century Gothic"/>
                <a:ea typeface="Century Gothic"/>
                <a:cs typeface="Century Gothic"/>
                <a:sym typeface="Century Gothic"/>
              </a:defRPr>
            </a:lvl3pPr>
            <a:lvl4pPr marL="1828800" lvl="3" indent="-431800" algn="l">
              <a:lnSpc>
                <a:spcPct val="100000"/>
              </a:lnSpc>
              <a:spcBef>
                <a:spcPts val="2000"/>
              </a:spcBef>
              <a:spcAft>
                <a:spcPts val="0"/>
              </a:spcAft>
              <a:buClr>
                <a:srgbClr val="8AD0D6"/>
              </a:buClr>
              <a:buSzPts val="3200"/>
              <a:buFont typeface="Century Gothic"/>
              <a:buChar char=""/>
              <a:defRPr sz="4000">
                <a:solidFill>
                  <a:srgbClr val="FFFFFF"/>
                </a:solidFill>
                <a:latin typeface="Century Gothic"/>
                <a:ea typeface="Century Gothic"/>
                <a:cs typeface="Century Gothic"/>
                <a:sym typeface="Century Gothic"/>
              </a:defRPr>
            </a:lvl4pPr>
            <a:lvl5pPr marL="2286000" lvl="4" indent="-431800" algn="l">
              <a:lnSpc>
                <a:spcPct val="100000"/>
              </a:lnSpc>
              <a:spcBef>
                <a:spcPts val="2000"/>
              </a:spcBef>
              <a:spcAft>
                <a:spcPts val="0"/>
              </a:spcAft>
              <a:buClr>
                <a:srgbClr val="8AD0D6"/>
              </a:buClr>
              <a:buSzPts val="3200"/>
              <a:buFont typeface="Century Gothic"/>
              <a:buChar char=""/>
              <a:defRPr sz="4000">
                <a:solidFill>
                  <a:srgbClr val="FFFFFF"/>
                </a:solidFill>
                <a:latin typeface="Century Gothic"/>
                <a:ea typeface="Century Gothic"/>
                <a:cs typeface="Century Gothic"/>
                <a:sym typeface="Century Gothic"/>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83" name="Google Shape;83;p36"/>
          <p:cNvSpPr txBox="1">
            <a:spLocks noGrp="1"/>
          </p:cNvSpPr>
          <p:nvPr>
            <p:ph type="sldNum" idx="12"/>
          </p:nvPr>
        </p:nvSpPr>
        <p:spPr>
          <a:xfrm>
            <a:off x="21051342" y="1080352"/>
            <a:ext cx="983874" cy="1046480"/>
          </a:xfrm>
          <a:prstGeom prst="rect">
            <a:avLst/>
          </a:prstGeom>
          <a:noFill/>
          <a:ln>
            <a:noFill/>
          </a:ln>
        </p:spPr>
        <p:txBody>
          <a:bodyPr spcFirstLastPara="1" wrap="square" lIns="91425" tIns="91425" rIns="91425" bIns="91425" anchor="b" anchorCtr="0">
            <a:spAutoFit/>
          </a:bodyPr>
          <a:lstStyle>
            <a:lvl1pPr marL="0" lvl="0"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1pPr>
            <a:lvl2pPr marL="0" lvl="1"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2pPr>
            <a:lvl3pPr marL="0" lvl="2"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3pPr>
            <a:lvl4pPr marL="0" lvl="3"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4pPr>
            <a:lvl5pPr marL="0" lvl="4"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5pPr>
            <a:lvl6pPr marL="0" lvl="5"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6pPr>
            <a:lvl7pPr marL="0" lvl="6"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7pPr>
            <a:lvl8pPr marL="0" lvl="7"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8pPr>
            <a:lvl9pPr marL="0" lvl="8" indent="0" algn="ctr">
              <a:lnSpc>
                <a:spcPct val="100000"/>
              </a:lnSpc>
              <a:spcBef>
                <a:spcPts val="0"/>
              </a:spcBef>
              <a:spcAft>
                <a:spcPts val="0"/>
              </a:spcAft>
              <a:buClr>
                <a:srgbClr val="FFFFFF"/>
              </a:buClr>
              <a:buSzPts val="5600"/>
              <a:buFont typeface="Century Gothic"/>
              <a:buNone/>
              <a:defRPr sz="5600">
                <a:solidFill>
                  <a:srgbClr val="FFFFF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b="0" i="0" u="none" strike="noStrike" cap="non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atin typeface="Poppins" pitchFamily="2" charset="77"/>
                <a:cs typeface="Poppins" pitchFamily="2" charset="77"/>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atin typeface="Poppins" pitchFamily="2" charset="77"/>
                <a:cs typeface="Poppins" pitchFamily="2" charset="77"/>
              </a:defRPr>
            </a:lvl1pPr>
          </a:lstStyle>
          <a:p>
            <a:r>
              <a:rPr dirty="0"/>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atin typeface="Poppins" pitchFamily="2" charset="77"/>
                <a:cs typeface="Poppins" pitchFamily="2" charset="77"/>
              </a:defRPr>
            </a:lvl1pPr>
            <a:lvl2pPr marL="0" indent="457200" defTabSz="825500">
              <a:lnSpc>
                <a:spcPct val="100000"/>
              </a:lnSpc>
              <a:spcBef>
                <a:spcPts val="0"/>
              </a:spcBef>
              <a:buSzTx/>
              <a:buNone/>
              <a:defRPr sz="5500" b="1">
                <a:latin typeface="Poppins" pitchFamily="2" charset="77"/>
                <a:cs typeface="Poppins" pitchFamily="2" charset="77"/>
              </a:defRPr>
            </a:lvl2pPr>
            <a:lvl3pPr marL="0" indent="914400" defTabSz="825500">
              <a:lnSpc>
                <a:spcPct val="100000"/>
              </a:lnSpc>
              <a:spcBef>
                <a:spcPts val="0"/>
              </a:spcBef>
              <a:buSzTx/>
              <a:buNone/>
              <a:defRPr sz="5500" b="1">
                <a:latin typeface="Poppins" pitchFamily="2" charset="77"/>
                <a:cs typeface="Poppins" pitchFamily="2" charset="77"/>
              </a:defRPr>
            </a:lvl3pPr>
            <a:lvl4pPr marL="0" indent="1371600" defTabSz="825500">
              <a:lnSpc>
                <a:spcPct val="100000"/>
              </a:lnSpc>
              <a:spcBef>
                <a:spcPts val="0"/>
              </a:spcBef>
              <a:buSzTx/>
              <a:buNone/>
              <a:defRPr sz="5500" b="1">
                <a:latin typeface="Poppins" pitchFamily="2" charset="77"/>
                <a:cs typeface="Poppins" pitchFamily="2" charset="77"/>
              </a:defRPr>
            </a:lvl4pPr>
            <a:lvl5pPr marL="0" indent="1828800" defTabSz="825500">
              <a:lnSpc>
                <a:spcPct val="100000"/>
              </a:lnSpc>
              <a:spcBef>
                <a:spcPts val="0"/>
              </a:spcBef>
              <a:buSzTx/>
              <a:buNone/>
              <a:defRPr sz="5500" b="1">
                <a:latin typeface="Poppins" pitchFamily="2" charset="77"/>
                <a:cs typeface="Poppins" pitchFamily="2" charset="77"/>
              </a:defRPr>
            </a:lvl5pPr>
          </a:lstStyle>
          <a:p>
            <a:r>
              <a:rPr dirty="0"/>
              <a:t>Presentation Subtitle</a:t>
            </a:r>
          </a:p>
          <a:p>
            <a:pPr lvl="1"/>
            <a:endParaRPr dirty="0"/>
          </a:p>
          <a:p>
            <a:pPr lvl="2"/>
            <a:endParaRPr dirty="0"/>
          </a:p>
          <a:p>
            <a:pPr lvl="3"/>
            <a:endParaRPr dirty="0"/>
          </a:p>
          <a:p>
            <a:pPr lvl="4"/>
            <a:endParaRPr dirty="0"/>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1800003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38"/>
          <p:cNvSpPr txBox="1">
            <a:spLocks noGrp="1"/>
          </p:cNvSpPr>
          <p:nvPr>
            <p:ph type="ctrTitle"/>
          </p:nvPr>
        </p:nvSpPr>
        <p:spPr>
          <a:xfrm>
            <a:off x="3048000" y="2244725"/>
            <a:ext cx="18288001" cy="4775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8"/>
          <p:cNvSpPr txBox="1">
            <a:spLocks noGrp="1"/>
          </p:cNvSpPr>
          <p:nvPr>
            <p:ph type="subTitle" idx="1"/>
          </p:nvPr>
        </p:nvSpPr>
        <p:spPr>
          <a:xfrm>
            <a:off x="3048000" y="7204075"/>
            <a:ext cx="18288001" cy="33115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38"/>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94" name="Google Shape;94;p38"/>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95" name="Google Shape;95;p38"/>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1676400" y="730250"/>
            <a:ext cx="21031199"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9"/>
          <p:cNvSpPr txBox="1">
            <a:spLocks noGrp="1"/>
          </p:cNvSpPr>
          <p:nvPr>
            <p:ph type="body" idx="1"/>
          </p:nvPr>
        </p:nvSpPr>
        <p:spPr>
          <a:xfrm>
            <a:off x="1676400" y="3651250"/>
            <a:ext cx="21031199" cy="87026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9"/>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00" name="Google Shape;100;p39"/>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01" name="Google Shape;101;p39"/>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14"/>
        <p:cNvGrpSpPr/>
        <p:nvPr/>
      </p:nvGrpSpPr>
      <p:grpSpPr>
        <a:xfrm>
          <a:off x="0" y="0"/>
          <a:ext cx="0" cy="0"/>
          <a:chOff x="0" y="0"/>
          <a:chExt cx="0" cy="0"/>
        </a:xfrm>
      </p:grpSpPr>
      <p:sp>
        <p:nvSpPr>
          <p:cNvPr id="15" name="Google Shape;15;p22"/>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40"/>
          <p:cNvSpPr txBox="1">
            <a:spLocks noGrp="1"/>
          </p:cNvSpPr>
          <p:nvPr>
            <p:ph type="title"/>
          </p:nvPr>
        </p:nvSpPr>
        <p:spPr>
          <a:xfrm>
            <a:off x="1663700" y="3419475"/>
            <a:ext cx="21031199" cy="57054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0"/>
          <p:cNvSpPr txBox="1">
            <a:spLocks noGrp="1"/>
          </p:cNvSpPr>
          <p:nvPr>
            <p:ph type="body" idx="1"/>
          </p:nvPr>
        </p:nvSpPr>
        <p:spPr>
          <a:xfrm>
            <a:off x="1663700" y="9178925"/>
            <a:ext cx="21031199" cy="30003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40"/>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06" name="Google Shape;106;p40"/>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07" name="Google Shape;107;p40"/>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41"/>
          <p:cNvSpPr txBox="1">
            <a:spLocks noGrp="1"/>
          </p:cNvSpPr>
          <p:nvPr>
            <p:ph type="title"/>
          </p:nvPr>
        </p:nvSpPr>
        <p:spPr>
          <a:xfrm>
            <a:off x="1676400" y="730250"/>
            <a:ext cx="21031199"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1"/>
          <p:cNvSpPr txBox="1">
            <a:spLocks noGrp="1"/>
          </p:cNvSpPr>
          <p:nvPr>
            <p:ph type="body" idx="1"/>
          </p:nvPr>
        </p:nvSpPr>
        <p:spPr>
          <a:xfrm>
            <a:off x="1676400" y="3651250"/>
            <a:ext cx="10439400" cy="87026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1"/>
          <p:cNvSpPr txBox="1">
            <a:spLocks noGrp="1"/>
          </p:cNvSpPr>
          <p:nvPr>
            <p:ph type="body" idx="2"/>
          </p:nvPr>
        </p:nvSpPr>
        <p:spPr>
          <a:xfrm>
            <a:off x="12268200" y="3651250"/>
            <a:ext cx="10439400" cy="87026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1"/>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13" name="Google Shape;113;p41"/>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14" name="Google Shape;114;p41"/>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42"/>
          <p:cNvSpPr txBox="1">
            <a:spLocks noGrp="1"/>
          </p:cNvSpPr>
          <p:nvPr>
            <p:ph type="title"/>
          </p:nvPr>
        </p:nvSpPr>
        <p:spPr>
          <a:xfrm>
            <a:off x="1679575" y="730250"/>
            <a:ext cx="21031199"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2"/>
          <p:cNvSpPr txBox="1">
            <a:spLocks noGrp="1"/>
          </p:cNvSpPr>
          <p:nvPr>
            <p:ph type="body" idx="1"/>
          </p:nvPr>
        </p:nvSpPr>
        <p:spPr>
          <a:xfrm>
            <a:off x="1679575" y="3362325"/>
            <a:ext cx="10315575" cy="16478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42"/>
          <p:cNvSpPr txBox="1">
            <a:spLocks noGrp="1"/>
          </p:cNvSpPr>
          <p:nvPr>
            <p:ph type="body" idx="2"/>
          </p:nvPr>
        </p:nvSpPr>
        <p:spPr>
          <a:xfrm>
            <a:off x="1679575" y="5010150"/>
            <a:ext cx="10315575" cy="73691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2"/>
          <p:cNvSpPr txBox="1">
            <a:spLocks noGrp="1"/>
          </p:cNvSpPr>
          <p:nvPr>
            <p:ph type="body" idx="3"/>
          </p:nvPr>
        </p:nvSpPr>
        <p:spPr>
          <a:xfrm>
            <a:off x="12344400" y="3362325"/>
            <a:ext cx="10366375" cy="16478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42"/>
          <p:cNvSpPr txBox="1">
            <a:spLocks noGrp="1"/>
          </p:cNvSpPr>
          <p:nvPr>
            <p:ph type="body" idx="4"/>
          </p:nvPr>
        </p:nvSpPr>
        <p:spPr>
          <a:xfrm>
            <a:off x="12344400" y="5010150"/>
            <a:ext cx="10366375" cy="73691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2"/>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22" name="Google Shape;122;p42"/>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23" name="Google Shape;123;p42"/>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43"/>
          <p:cNvSpPr txBox="1">
            <a:spLocks noGrp="1"/>
          </p:cNvSpPr>
          <p:nvPr>
            <p:ph type="title"/>
          </p:nvPr>
        </p:nvSpPr>
        <p:spPr>
          <a:xfrm>
            <a:off x="1676400" y="730250"/>
            <a:ext cx="21031199"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3"/>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27" name="Google Shape;127;p43"/>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28" name="Google Shape;128;p43"/>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44"/>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31" name="Google Shape;131;p44"/>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32" name="Google Shape;132;p44"/>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5"/>
          <p:cNvSpPr txBox="1">
            <a:spLocks noGrp="1"/>
          </p:cNvSpPr>
          <p:nvPr>
            <p:ph type="title"/>
          </p:nvPr>
        </p:nvSpPr>
        <p:spPr>
          <a:xfrm>
            <a:off x="1679575" y="914400"/>
            <a:ext cx="7864475"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5"/>
          <p:cNvSpPr txBox="1">
            <a:spLocks noGrp="1"/>
          </p:cNvSpPr>
          <p:nvPr>
            <p:ph type="body" idx="1"/>
          </p:nvPr>
        </p:nvSpPr>
        <p:spPr>
          <a:xfrm>
            <a:off x="10366375" y="1974850"/>
            <a:ext cx="12344400" cy="974725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45"/>
          <p:cNvSpPr txBox="1">
            <a:spLocks noGrp="1"/>
          </p:cNvSpPr>
          <p:nvPr>
            <p:ph type="body" idx="2"/>
          </p:nvPr>
        </p:nvSpPr>
        <p:spPr>
          <a:xfrm>
            <a:off x="1679575" y="4114800"/>
            <a:ext cx="7864475" cy="76231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45"/>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38" name="Google Shape;138;p45"/>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39" name="Google Shape;139;p45"/>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6"/>
          <p:cNvSpPr txBox="1">
            <a:spLocks noGrp="1"/>
          </p:cNvSpPr>
          <p:nvPr>
            <p:ph type="title"/>
          </p:nvPr>
        </p:nvSpPr>
        <p:spPr>
          <a:xfrm>
            <a:off x="1679575" y="914400"/>
            <a:ext cx="7864475" cy="3200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46"/>
          <p:cNvSpPr>
            <a:spLocks noGrp="1"/>
          </p:cNvSpPr>
          <p:nvPr>
            <p:ph type="pic" idx="2"/>
          </p:nvPr>
        </p:nvSpPr>
        <p:spPr>
          <a:xfrm>
            <a:off x="10366375" y="1974850"/>
            <a:ext cx="12344400" cy="9747250"/>
          </a:xfrm>
          <a:prstGeom prst="rect">
            <a:avLst/>
          </a:prstGeom>
          <a:noFill/>
          <a:ln>
            <a:noFill/>
          </a:ln>
        </p:spPr>
      </p:sp>
      <p:sp>
        <p:nvSpPr>
          <p:cNvPr id="143" name="Google Shape;143;p46"/>
          <p:cNvSpPr txBox="1">
            <a:spLocks noGrp="1"/>
          </p:cNvSpPr>
          <p:nvPr>
            <p:ph type="body" idx="1"/>
          </p:nvPr>
        </p:nvSpPr>
        <p:spPr>
          <a:xfrm>
            <a:off x="1679575" y="4114800"/>
            <a:ext cx="7864475" cy="76231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46"/>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45" name="Google Shape;145;p46"/>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46" name="Google Shape;146;p46"/>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7"/>
          <p:cNvSpPr txBox="1">
            <a:spLocks noGrp="1"/>
          </p:cNvSpPr>
          <p:nvPr>
            <p:ph type="title"/>
          </p:nvPr>
        </p:nvSpPr>
        <p:spPr>
          <a:xfrm>
            <a:off x="1676400" y="730250"/>
            <a:ext cx="21031199" cy="26511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7"/>
          <p:cNvSpPr txBox="1">
            <a:spLocks noGrp="1"/>
          </p:cNvSpPr>
          <p:nvPr>
            <p:ph type="body" idx="1"/>
          </p:nvPr>
        </p:nvSpPr>
        <p:spPr>
          <a:xfrm rot="5400000">
            <a:off x="7840663" y="-2513012"/>
            <a:ext cx="8702675" cy="210311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47"/>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51" name="Google Shape;151;p47"/>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52" name="Google Shape;152;p47"/>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8"/>
          <p:cNvSpPr txBox="1">
            <a:spLocks noGrp="1"/>
          </p:cNvSpPr>
          <p:nvPr>
            <p:ph type="title"/>
          </p:nvPr>
        </p:nvSpPr>
        <p:spPr>
          <a:xfrm rot="5400000">
            <a:off x="14266862" y="3913188"/>
            <a:ext cx="11623675" cy="5257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8"/>
          <p:cNvSpPr txBox="1">
            <a:spLocks noGrp="1"/>
          </p:cNvSpPr>
          <p:nvPr>
            <p:ph type="body" idx="1"/>
          </p:nvPr>
        </p:nvSpPr>
        <p:spPr>
          <a:xfrm rot="5400000">
            <a:off x="3675063" y="-1268412"/>
            <a:ext cx="11623675" cy="15620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8"/>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57" name="Google Shape;157;p48"/>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ctr">
              <a:lnSpc>
                <a:spcPct val="100000"/>
              </a:lnSpc>
              <a:spcBef>
                <a:spcPts val="0"/>
              </a:spcBef>
              <a:spcAft>
                <a:spcPts val="0"/>
              </a:spcAft>
              <a:buClr>
                <a:srgbClr val="5E5E5E"/>
              </a:buClr>
              <a:buSzPts val="1800"/>
              <a:buNone/>
              <a:defRPr/>
            </a:lvl2pPr>
            <a:lvl3pPr lvl="2" algn="ctr">
              <a:lnSpc>
                <a:spcPct val="100000"/>
              </a:lnSpc>
              <a:spcBef>
                <a:spcPts val="0"/>
              </a:spcBef>
              <a:spcAft>
                <a:spcPts val="0"/>
              </a:spcAft>
              <a:buClr>
                <a:srgbClr val="5E5E5E"/>
              </a:buClr>
              <a:buSzPts val="1800"/>
              <a:buNone/>
              <a:defRPr/>
            </a:lvl3pPr>
            <a:lvl4pPr lvl="3" algn="ctr">
              <a:lnSpc>
                <a:spcPct val="100000"/>
              </a:lnSpc>
              <a:spcBef>
                <a:spcPts val="0"/>
              </a:spcBef>
              <a:spcAft>
                <a:spcPts val="0"/>
              </a:spcAft>
              <a:buClr>
                <a:srgbClr val="5E5E5E"/>
              </a:buClr>
              <a:buSzPts val="1800"/>
              <a:buNone/>
              <a:defRPr/>
            </a:lvl4pPr>
            <a:lvl5pPr lvl="4" algn="ctr">
              <a:lnSpc>
                <a:spcPct val="100000"/>
              </a:lnSpc>
              <a:spcBef>
                <a:spcPts val="0"/>
              </a:spcBef>
              <a:spcAft>
                <a:spcPts val="0"/>
              </a:spcAft>
              <a:buClr>
                <a:srgbClr val="5E5E5E"/>
              </a:buClr>
              <a:buSzPts val="1800"/>
              <a:buNone/>
              <a:defRPr/>
            </a:lvl5pPr>
            <a:lvl6pPr lvl="5" algn="ctr">
              <a:lnSpc>
                <a:spcPct val="100000"/>
              </a:lnSpc>
              <a:spcBef>
                <a:spcPts val="0"/>
              </a:spcBef>
              <a:spcAft>
                <a:spcPts val="0"/>
              </a:spcAft>
              <a:buClr>
                <a:srgbClr val="5E5E5E"/>
              </a:buClr>
              <a:buSzPts val="1800"/>
              <a:buNone/>
              <a:defRPr/>
            </a:lvl6pPr>
            <a:lvl7pPr lvl="6" algn="ctr">
              <a:lnSpc>
                <a:spcPct val="100000"/>
              </a:lnSpc>
              <a:spcBef>
                <a:spcPts val="0"/>
              </a:spcBef>
              <a:spcAft>
                <a:spcPts val="0"/>
              </a:spcAft>
              <a:buClr>
                <a:srgbClr val="5E5E5E"/>
              </a:buClr>
              <a:buSzPts val="1800"/>
              <a:buNone/>
              <a:defRPr/>
            </a:lvl7pPr>
            <a:lvl8pPr lvl="7" algn="ctr">
              <a:lnSpc>
                <a:spcPct val="100000"/>
              </a:lnSpc>
              <a:spcBef>
                <a:spcPts val="0"/>
              </a:spcBef>
              <a:spcAft>
                <a:spcPts val="0"/>
              </a:spcAft>
              <a:buClr>
                <a:srgbClr val="5E5E5E"/>
              </a:buClr>
              <a:buSzPts val="1800"/>
              <a:buNone/>
              <a:defRPr/>
            </a:lvl8pPr>
            <a:lvl9pPr lvl="8" algn="ctr">
              <a:lnSpc>
                <a:spcPct val="100000"/>
              </a:lnSpc>
              <a:spcBef>
                <a:spcPts val="0"/>
              </a:spcBef>
              <a:spcAft>
                <a:spcPts val="0"/>
              </a:spcAft>
              <a:buClr>
                <a:srgbClr val="5E5E5E"/>
              </a:buClr>
              <a:buSzPts val="1800"/>
              <a:buNone/>
              <a:defRPr/>
            </a:lvl9pPr>
          </a:lstStyle>
          <a:p>
            <a:endParaRPr/>
          </a:p>
        </p:txBody>
      </p:sp>
      <p:sp>
        <p:nvSpPr>
          <p:cNvPr id="158" name="Google Shape;158;p48"/>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888888"/>
              </a:buClr>
              <a:buSzPts val="1200"/>
              <a:buFont typeface="Arial"/>
              <a:buNone/>
              <a:defRPr/>
            </a:lvl1pPr>
            <a:lvl2pPr marL="0" lvl="1" indent="0" algn="r">
              <a:lnSpc>
                <a:spcPct val="100000"/>
              </a:lnSpc>
              <a:spcBef>
                <a:spcPts val="0"/>
              </a:spcBef>
              <a:spcAft>
                <a:spcPts val="0"/>
              </a:spcAft>
              <a:buClr>
                <a:srgbClr val="888888"/>
              </a:buClr>
              <a:buSzPts val="1200"/>
              <a:buFont typeface="Arial"/>
              <a:buNone/>
              <a:defRPr/>
            </a:lvl2pPr>
            <a:lvl3pPr marL="0" lvl="2" indent="0" algn="r">
              <a:lnSpc>
                <a:spcPct val="100000"/>
              </a:lnSpc>
              <a:spcBef>
                <a:spcPts val="0"/>
              </a:spcBef>
              <a:spcAft>
                <a:spcPts val="0"/>
              </a:spcAft>
              <a:buClr>
                <a:srgbClr val="888888"/>
              </a:buClr>
              <a:buSzPts val="1200"/>
              <a:buFont typeface="Arial"/>
              <a:buNone/>
              <a:defRPr/>
            </a:lvl3pPr>
            <a:lvl4pPr marL="0" lvl="3" indent="0" algn="r">
              <a:lnSpc>
                <a:spcPct val="100000"/>
              </a:lnSpc>
              <a:spcBef>
                <a:spcPts val="0"/>
              </a:spcBef>
              <a:spcAft>
                <a:spcPts val="0"/>
              </a:spcAft>
              <a:buClr>
                <a:srgbClr val="888888"/>
              </a:buClr>
              <a:buSzPts val="1200"/>
              <a:buFont typeface="Arial"/>
              <a:buNone/>
              <a:defRPr/>
            </a:lvl4pPr>
            <a:lvl5pPr marL="0" lvl="4" indent="0" algn="r">
              <a:lnSpc>
                <a:spcPct val="100000"/>
              </a:lnSpc>
              <a:spcBef>
                <a:spcPts val="0"/>
              </a:spcBef>
              <a:spcAft>
                <a:spcPts val="0"/>
              </a:spcAft>
              <a:buClr>
                <a:srgbClr val="888888"/>
              </a:buClr>
              <a:buSzPts val="1200"/>
              <a:buFont typeface="Arial"/>
              <a:buNone/>
              <a:defRPr/>
            </a:lvl5pPr>
            <a:lvl6pPr marL="0" lvl="5" indent="0" algn="r">
              <a:lnSpc>
                <a:spcPct val="100000"/>
              </a:lnSpc>
              <a:spcBef>
                <a:spcPts val="0"/>
              </a:spcBef>
              <a:spcAft>
                <a:spcPts val="0"/>
              </a:spcAft>
              <a:buClr>
                <a:srgbClr val="888888"/>
              </a:buClr>
              <a:buSzPts val="1200"/>
              <a:buFont typeface="Arial"/>
              <a:buNone/>
              <a:defRPr/>
            </a:lvl6pPr>
            <a:lvl7pPr marL="0" lvl="6" indent="0" algn="r">
              <a:lnSpc>
                <a:spcPct val="100000"/>
              </a:lnSpc>
              <a:spcBef>
                <a:spcPts val="0"/>
              </a:spcBef>
              <a:spcAft>
                <a:spcPts val="0"/>
              </a:spcAft>
              <a:buClr>
                <a:srgbClr val="888888"/>
              </a:buClr>
              <a:buSzPts val="1200"/>
              <a:buFont typeface="Arial"/>
              <a:buNone/>
              <a:defRPr/>
            </a:lvl7pPr>
            <a:lvl8pPr marL="0" lvl="7" indent="0" algn="r">
              <a:lnSpc>
                <a:spcPct val="100000"/>
              </a:lnSpc>
              <a:spcBef>
                <a:spcPts val="0"/>
              </a:spcBef>
              <a:spcAft>
                <a:spcPts val="0"/>
              </a:spcAft>
              <a:buClr>
                <a:srgbClr val="888888"/>
              </a:buClr>
              <a:buSzPts val="1200"/>
              <a:buFont typeface="Arial"/>
              <a:buNone/>
              <a:defRPr/>
            </a:lvl8pPr>
            <a:lvl9pPr marL="0" lvl="8" indent="0" algn="r">
              <a:lnSpc>
                <a:spcPct val="100000"/>
              </a:lnSpc>
              <a:spcBef>
                <a:spcPts val="0"/>
              </a:spcBef>
              <a:spcAft>
                <a:spcPts val="0"/>
              </a:spcAft>
              <a:buClr>
                <a:srgbClr val="888888"/>
              </a:buClr>
              <a:buSzPts val="12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A1F1"/>
        </a:solidFill>
        <a:effectLst/>
      </p:bgPr>
    </p:bg>
    <p:spTree>
      <p:nvGrpSpPr>
        <p:cNvPr id="1" name=""/>
        <p:cNvGrpSpPr/>
        <p:nvPr/>
      </p:nvGrpSpPr>
      <p:grpSpPr>
        <a:xfrm>
          <a:off x="0" y="0"/>
          <a:ext cx="0" cy="0"/>
          <a:chOff x="0" y="0"/>
          <a:chExt cx="0" cy="0"/>
        </a:xfrm>
      </p:grpSpPr>
      <p:pic>
        <p:nvPicPr>
          <p:cNvPr id="9" name="Picture 8" descr="Diagram, engineering drawing&#10;&#10;Description automatically generated">
            <a:extLst>
              <a:ext uri="{FF2B5EF4-FFF2-40B4-BE49-F238E27FC236}">
                <a16:creationId xmlns:a16="http://schemas.microsoft.com/office/drawing/2014/main" id="{2A849A27-8479-4706-1BAF-F8527B85B7E7}"/>
              </a:ext>
            </a:extLst>
          </p:cNvPr>
          <p:cNvPicPr>
            <a:picLocks noChangeAspect="1"/>
          </p:cNvPicPr>
          <p:nvPr userDrawn="1"/>
        </p:nvPicPr>
        <p:blipFill rotWithShape="1">
          <a:blip r:embed="rId2"/>
          <a:srcRect l="25" t="6337" r="19328" b="9897"/>
          <a:stretch/>
        </p:blipFill>
        <p:spPr>
          <a:xfrm>
            <a:off x="10740728" y="-274167"/>
            <a:ext cx="13664052" cy="14144017"/>
          </a:xfrm>
          <a:prstGeom prst="rect">
            <a:avLst/>
          </a:prstGeom>
        </p:spPr>
      </p:pic>
      <p:sp>
        <p:nvSpPr>
          <p:cNvPr id="47" name="Freeform 46">
            <a:extLst>
              <a:ext uri="{FF2B5EF4-FFF2-40B4-BE49-F238E27FC236}">
                <a16:creationId xmlns:a16="http://schemas.microsoft.com/office/drawing/2014/main" id="{59BDB0CB-66AE-E14E-8BA3-3F9A5CE9F4CC}"/>
              </a:ext>
            </a:extLst>
          </p:cNvPr>
          <p:cNvSpPr/>
          <p:nvPr userDrawn="1"/>
        </p:nvSpPr>
        <p:spPr>
          <a:xfrm>
            <a:off x="0" y="-168442"/>
            <a:ext cx="15017907" cy="13932569"/>
          </a:xfrm>
          <a:custGeom>
            <a:avLst/>
            <a:gdLst>
              <a:gd name="connsiteX0" fmla="*/ 0 w 17083124"/>
              <a:gd name="connsiteY0" fmla="*/ 0 h 13716000"/>
              <a:gd name="connsiteX1" fmla="*/ 13933011 w 17083124"/>
              <a:gd name="connsiteY1" fmla="*/ 0 h 13716000"/>
              <a:gd name="connsiteX2" fmla="*/ 14002868 w 17083124"/>
              <a:gd name="connsiteY2" fmla="*/ 60511 h 13716000"/>
              <a:gd name="connsiteX3" fmla="*/ 17083124 w 17083124"/>
              <a:gd name="connsiteY3" fmla="*/ 7019925 h 13716000"/>
              <a:gd name="connsiteX4" fmla="*/ 14329388 w 17083124"/>
              <a:gd name="connsiteY4" fmla="*/ 13668031 h 13716000"/>
              <a:gd name="connsiteX5" fmla="*/ 14279075 w 17083124"/>
              <a:gd name="connsiteY5" fmla="*/ 13716000 h 13716000"/>
              <a:gd name="connsiteX6" fmla="*/ 0 w 17083124"/>
              <a:gd name="connsiteY6" fmla="*/ 13716000 h 13716000"/>
              <a:gd name="connsiteX7" fmla="*/ 0 w 17083124"/>
              <a:gd name="connsiteY7" fmla="*/ 0 h 13716000"/>
              <a:gd name="connsiteX0" fmla="*/ 4283242 w 17083124"/>
              <a:gd name="connsiteY0" fmla="*/ 144378 h 13716000"/>
              <a:gd name="connsiteX1" fmla="*/ 13933011 w 17083124"/>
              <a:gd name="connsiteY1" fmla="*/ 0 h 13716000"/>
              <a:gd name="connsiteX2" fmla="*/ 14002868 w 17083124"/>
              <a:gd name="connsiteY2" fmla="*/ 60511 h 13716000"/>
              <a:gd name="connsiteX3" fmla="*/ 17083124 w 17083124"/>
              <a:gd name="connsiteY3" fmla="*/ 7019925 h 13716000"/>
              <a:gd name="connsiteX4" fmla="*/ 14329388 w 17083124"/>
              <a:gd name="connsiteY4" fmla="*/ 13668031 h 13716000"/>
              <a:gd name="connsiteX5" fmla="*/ 14279075 w 17083124"/>
              <a:gd name="connsiteY5" fmla="*/ 13716000 h 13716000"/>
              <a:gd name="connsiteX6" fmla="*/ 0 w 17083124"/>
              <a:gd name="connsiteY6" fmla="*/ 13716000 h 13716000"/>
              <a:gd name="connsiteX7" fmla="*/ 4283242 w 17083124"/>
              <a:gd name="connsiteY7" fmla="*/ 144378 h 13716000"/>
              <a:gd name="connsiteX0" fmla="*/ 2069432 w 17083124"/>
              <a:gd name="connsiteY0" fmla="*/ 48126 h 13716000"/>
              <a:gd name="connsiteX1" fmla="*/ 13933011 w 17083124"/>
              <a:gd name="connsiteY1" fmla="*/ 0 h 13716000"/>
              <a:gd name="connsiteX2" fmla="*/ 14002868 w 17083124"/>
              <a:gd name="connsiteY2" fmla="*/ 60511 h 13716000"/>
              <a:gd name="connsiteX3" fmla="*/ 17083124 w 17083124"/>
              <a:gd name="connsiteY3" fmla="*/ 7019925 h 13716000"/>
              <a:gd name="connsiteX4" fmla="*/ 14329388 w 17083124"/>
              <a:gd name="connsiteY4" fmla="*/ 13668031 h 13716000"/>
              <a:gd name="connsiteX5" fmla="*/ 14279075 w 17083124"/>
              <a:gd name="connsiteY5" fmla="*/ 13716000 h 13716000"/>
              <a:gd name="connsiteX6" fmla="*/ 0 w 17083124"/>
              <a:gd name="connsiteY6" fmla="*/ 13716000 h 13716000"/>
              <a:gd name="connsiteX7" fmla="*/ 2069432 w 17083124"/>
              <a:gd name="connsiteY7" fmla="*/ 48126 h 13716000"/>
              <a:gd name="connsiteX0" fmla="*/ 0 w 15013692"/>
              <a:gd name="connsiteY0" fmla="*/ 48126 h 13716000"/>
              <a:gd name="connsiteX1" fmla="*/ 11863579 w 15013692"/>
              <a:gd name="connsiteY1" fmla="*/ 0 h 13716000"/>
              <a:gd name="connsiteX2" fmla="*/ 11933436 w 15013692"/>
              <a:gd name="connsiteY2" fmla="*/ 60511 h 13716000"/>
              <a:gd name="connsiteX3" fmla="*/ 15013692 w 15013692"/>
              <a:gd name="connsiteY3" fmla="*/ 7019925 h 13716000"/>
              <a:gd name="connsiteX4" fmla="*/ 12259956 w 15013692"/>
              <a:gd name="connsiteY4" fmla="*/ 13668031 h 13716000"/>
              <a:gd name="connsiteX5" fmla="*/ 12209643 w 15013692"/>
              <a:gd name="connsiteY5" fmla="*/ 13716000 h 13716000"/>
              <a:gd name="connsiteX6" fmla="*/ 0 w 15013692"/>
              <a:gd name="connsiteY6" fmla="*/ 13691937 h 13716000"/>
              <a:gd name="connsiteX7" fmla="*/ 0 w 15013692"/>
              <a:gd name="connsiteY7" fmla="*/ 48126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3692" h="13716000">
                <a:moveTo>
                  <a:pt x="0" y="48126"/>
                </a:moveTo>
                <a:lnTo>
                  <a:pt x="11863579" y="0"/>
                </a:lnTo>
                <a:lnTo>
                  <a:pt x="11933436" y="60511"/>
                </a:lnTo>
                <a:cubicBezTo>
                  <a:pt x="13825700" y="1780370"/>
                  <a:pt x="15013692" y="4261413"/>
                  <a:pt x="15013692" y="7019925"/>
                </a:cubicBezTo>
                <a:cubicBezTo>
                  <a:pt x="15013692" y="9616172"/>
                  <a:pt x="13961356" y="11966633"/>
                  <a:pt x="12259956" y="13668031"/>
                </a:cubicBezTo>
                <a:lnTo>
                  <a:pt x="12209643" y="13716000"/>
                </a:lnTo>
                <a:lnTo>
                  <a:pt x="0" y="13691937"/>
                </a:lnTo>
                <a:lnTo>
                  <a:pt x="0" y="481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a:p>
        </p:txBody>
      </p:sp>
      <p:sp>
        <p:nvSpPr>
          <p:cNvPr id="2" name="Title 1"/>
          <p:cNvSpPr>
            <a:spLocks noGrp="1"/>
          </p:cNvSpPr>
          <p:nvPr>
            <p:ph type="ctrTitle"/>
          </p:nvPr>
        </p:nvSpPr>
        <p:spPr>
          <a:xfrm>
            <a:off x="1030998" y="3890606"/>
            <a:ext cx="11555784" cy="4775200"/>
          </a:xfrm>
        </p:spPr>
        <p:txBody>
          <a:bodyPr anchor="ctr">
            <a:normAutofit/>
          </a:bodyPr>
          <a:lstStyle>
            <a:lvl1pPr algn="l">
              <a:lnSpc>
                <a:spcPct val="100000"/>
              </a:lnSpc>
              <a:defRPr sz="9999">
                <a:latin typeface="Poppins" pitchFamily="2" charset="77"/>
                <a:cs typeface="Poppins" pitchFamily="2" charset="77"/>
              </a:defRPr>
            </a:lvl1pPr>
          </a:lstStyle>
          <a:p>
            <a:r>
              <a:rPr lang="en-US" dirty="0"/>
              <a:t>Click to edit Master title style</a:t>
            </a:r>
          </a:p>
        </p:txBody>
      </p:sp>
      <p:sp>
        <p:nvSpPr>
          <p:cNvPr id="3" name="Subtitle 2"/>
          <p:cNvSpPr>
            <a:spLocks noGrp="1"/>
          </p:cNvSpPr>
          <p:nvPr>
            <p:ph type="subTitle" idx="1"/>
          </p:nvPr>
        </p:nvSpPr>
        <p:spPr>
          <a:xfrm>
            <a:off x="1030998" y="8665806"/>
            <a:ext cx="11555784" cy="1866080"/>
          </a:xfrm>
        </p:spPr>
        <p:txBody>
          <a:bodyPr>
            <a:normAutofit/>
          </a:bodyPr>
          <a:lstStyle>
            <a:lvl1pPr marL="0" indent="0" algn="l">
              <a:lnSpc>
                <a:spcPct val="100000"/>
              </a:lnSpc>
              <a:buNone/>
              <a:defRPr sz="4000"/>
            </a:lvl1pPr>
            <a:lvl2pPr marL="914309" indent="0" algn="ctr">
              <a:buNone/>
              <a:defRPr sz="4000"/>
            </a:lvl2pPr>
            <a:lvl3pPr marL="1828617" indent="0" algn="ctr">
              <a:buNone/>
              <a:defRPr sz="3600"/>
            </a:lvl3pPr>
            <a:lvl4pPr marL="2742926" indent="0" algn="ctr">
              <a:buNone/>
              <a:defRPr sz="3200"/>
            </a:lvl4pPr>
            <a:lvl5pPr marL="3657234" indent="0" algn="ctr">
              <a:buNone/>
              <a:defRPr sz="3200"/>
            </a:lvl5pPr>
            <a:lvl6pPr marL="4571543" indent="0" algn="ctr">
              <a:buNone/>
              <a:defRPr sz="3200"/>
            </a:lvl6pPr>
            <a:lvl7pPr marL="5485851" indent="0" algn="ctr">
              <a:buNone/>
              <a:defRPr sz="3200"/>
            </a:lvl7pPr>
            <a:lvl8pPr marL="6400160" indent="0" algn="ctr">
              <a:buNone/>
              <a:defRPr sz="3200"/>
            </a:lvl8pPr>
            <a:lvl9pPr marL="7314468" indent="0" algn="ctr">
              <a:buNone/>
              <a:defRPr sz="3200"/>
            </a:lvl9pPr>
          </a:lstStyle>
          <a:p>
            <a:r>
              <a:rPr lang="en-US" dirty="0"/>
              <a:t>Click to edit Master subtitle style</a:t>
            </a:r>
          </a:p>
        </p:txBody>
      </p:sp>
      <p:pic>
        <p:nvPicPr>
          <p:cNvPr id="49" name="Picture 48">
            <a:extLst>
              <a:ext uri="{FF2B5EF4-FFF2-40B4-BE49-F238E27FC236}">
                <a16:creationId xmlns:a16="http://schemas.microsoft.com/office/drawing/2014/main" id="{3A63C01E-7402-764D-ABAB-CFFAC739A0C6}"/>
              </a:ext>
            </a:extLst>
          </p:cNvPr>
          <p:cNvPicPr>
            <a:picLocks noChangeAspect="1"/>
          </p:cNvPicPr>
          <p:nvPr userDrawn="1"/>
        </p:nvPicPr>
        <p:blipFill>
          <a:blip r:embed="rId3"/>
          <a:stretch>
            <a:fillRect/>
          </a:stretch>
        </p:blipFill>
        <p:spPr>
          <a:xfrm>
            <a:off x="1554798" y="1028959"/>
            <a:ext cx="3885694" cy="1371600"/>
          </a:xfrm>
          <a:prstGeom prst="rect">
            <a:avLst/>
          </a:prstGeom>
        </p:spPr>
      </p:pic>
      <p:sp>
        <p:nvSpPr>
          <p:cNvPr id="17" name="Date Placeholder 3">
            <a:extLst>
              <a:ext uri="{FF2B5EF4-FFF2-40B4-BE49-F238E27FC236}">
                <a16:creationId xmlns:a16="http://schemas.microsoft.com/office/drawing/2014/main" id="{299E57BA-7DE3-0D0D-0789-3A4A7857E5BB}"/>
              </a:ext>
            </a:extLst>
          </p:cNvPr>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18" name="Slide Number Placeholder 5">
            <a:extLst>
              <a:ext uri="{FF2B5EF4-FFF2-40B4-BE49-F238E27FC236}">
                <a16:creationId xmlns:a16="http://schemas.microsoft.com/office/drawing/2014/main" id="{70FE3F7C-38F4-D692-FA96-F153A5AF84B8}"/>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9" name="Footer Placeholder 12">
            <a:extLst>
              <a:ext uri="{FF2B5EF4-FFF2-40B4-BE49-F238E27FC236}">
                <a16:creationId xmlns:a16="http://schemas.microsoft.com/office/drawing/2014/main" id="{18721F1A-064F-9C08-E787-4D8734D4E657}"/>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PRESENTATION NAME LOOKS LIKE THIS</a:t>
            </a:r>
          </a:p>
        </p:txBody>
      </p:sp>
      <p:sp>
        <p:nvSpPr>
          <p:cNvPr id="20" name="Rectangle 19">
            <a:extLst>
              <a:ext uri="{FF2B5EF4-FFF2-40B4-BE49-F238E27FC236}">
                <a16:creationId xmlns:a16="http://schemas.microsoft.com/office/drawing/2014/main" id="{02F141B9-7413-88A3-3302-C009F111DB01}"/>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04848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16"/>
        <p:cNvGrpSpPr/>
        <p:nvPr/>
      </p:nvGrpSpPr>
      <p:grpSpPr>
        <a:xfrm>
          <a:off x="0" y="0"/>
          <a:ext cx="0" cy="0"/>
          <a:chOff x="0" y="0"/>
          <a:chExt cx="0" cy="0"/>
        </a:xfrm>
      </p:grpSpPr>
      <p:sp>
        <p:nvSpPr>
          <p:cNvPr id="17" name="Google Shape;17;p23"/>
          <p:cNvSpPr>
            <a:spLocks noGrp="1"/>
          </p:cNvSpPr>
          <p:nvPr>
            <p:ph type="pic" idx="2"/>
          </p:nvPr>
        </p:nvSpPr>
        <p:spPr>
          <a:xfrm>
            <a:off x="10972800" y="-203200"/>
            <a:ext cx="12144836" cy="14135100"/>
          </a:xfrm>
          <a:prstGeom prst="rect">
            <a:avLst/>
          </a:prstGeom>
          <a:noFill/>
          <a:ln>
            <a:noFill/>
          </a:ln>
        </p:spPr>
      </p:sp>
      <p:sp>
        <p:nvSpPr>
          <p:cNvPr id="18" name="Google Shape;18;p23"/>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8500"/>
              <a:buFont typeface="Arial"/>
              <a:buNone/>
              <a:defRPr b="0" i="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9" name="Google Shape;19;p23"/>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0" i="0"/>
            </a:lvl1pPr>
            <a:lvl2pPr marL="914400" lvl="1" indent="-228600" algn="l">
              <a:lnSpc>
                <a:spcPct val="100000"/>
              </a:lnSpc>
              <a:spcBef>
                <a:spcPts val="0"/>
              </a:spcBef>
              <a:spcAft>
                <a:spcPts val="0"/>
              </a:spcAft>
              <a:buClr>
                <a:srgbClr val="000000"/>
              </a:buClr>
              <a:buSzPts val="5500"/>
              <a:buFont typeface="Arial"/>
              <a:buNone/>
              <a:defRPr sz="5500" b="0" i="0"/>
            </a:lvl2pPr>
            <a:lvl3pPr marL="1371600" lvl="2" indent="-228600" algn="l">
              <a:lnSpc>
                <a:spcPct val="100000"/>
              </a:lnSpc>
              <a:spcBef>
                <a:spcPts val="0"/>
              </a:spcBef>
              <a:spcAft>
                <a:spcPts val="0"/>
              </a:spcAft>
              <a:buClr>
                <a:srgbClr val="000000"/>
              </a:buClr>
              <a:buSzPts val="5500"/>
              <a:buFont typeface="Arial"/>
              <a:buNone/>
              <a:defRPr sz="5500" b="0" i="0"/>
            </a:lvl3pPr>
            <a:lvl4pPr marL="1828800" lvl="3" indent="-228600" algn="l">
              <a:lnSpc>
                <a:spcPct val="100000"/>
              </a:lnSpc>
              <a:spcBef>
                <a:spcPts val="0"/>
              </a:spcBef>
              <a:spcAft>
                <a:spcPts val="0"/>
              </a:spcAft>
              <a:buClr>
                <a:srgbClr val="000000"/>
              </a:buClr>
              <a:buSzPts val="5500"/>
              <a:buFont typeface="Arial"/>
              <a:buNone/>
              <a:defRPr sz="5500" b="0" i="0"/>
            </a:lvl4pPr>
            <a:lvl5pPr marL="2286000" lvl="4" indent="-228600" algn="l">
              <a:lnSpc>
                <a:spcPct val="100000"/>
              </a:lnSpc>
              <a:spcBef>
                <a:spcPts val="0"/>
              </a:spcBef>
              <a:spcAft>
                <a:spcPts val="0"/>
              </a:spcAft>
              <a:buClr>
                <a:srgbClr val="000000"/>
              </a:buClr>
              <a:buSzPts val="5500"/>
              <a:buFont typeface="Arial"/>
              <a:buNone/>
              <a:defRPr sz="5500" b="0" i="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0" name="Google Shape;20;p23"/>
          <p:cNvSpPr txBox="1">
            <a:spLocks noGrp="1"/>
          </p:cNvSpPr>
          <p:nvPr>
            <p:ph type="sldNum" idx="12"/>
          </p:nvPr>
        </p:nvSpPr>
        <p:spPr>
          <a:xfrm>
            <a:off x="11993391" y="13080242"/>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BE7290-B461-E9CC-DAA0-9F92D8570267}"/>
              </a:ext>
            </a:extLst>
          </p:cNvPr>
          <p:cNvPicPr>
            <a:picLocks noChangeAspect="1"/>
          </p:cNvPicPr>
          <p:nvPr userDrawn="1"/>
        </p:nvPicPr>
        <p:blipFill rotWithShape="1">
          <a:blip r:embed="rId2"/>
          <a:srcRect r="11517" b="2367"/>
          <a:stretch/>
        </p:blipFill>
        <p:spPr>
          <a:xfrm>
            <a:off x="16803682" y="3257873"/>
            <a:ext cx="7622326" cy="10458128"/>
          </a:xfrm>
          <a:prstGeom prst="rect">
            <a:avLst/>
          </a:prstGeom>
        </p:spPr>
      </p:pic>
      <p:sp>
        <p:nvSpPr>
          <p:cNvPr id="3" name="Content Placeholder 2"/>
          <p:cNvSpPr>
            <a:spLocks noGrp="1"/>
          </p:cNvSpPr>
          <p:nvPr>
            <p:ph idx="1"/>
          </p:nvPr>
        </p:nvSpPr>
        <p:spPr>
          <a:xfrm>
            <a:off x="1030996" y="3651250"/>
            <a:ext cx="10973600" cy="858764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Image" descr="Image">
            <a:extLst>
              <a:ext uri="{FF2B5EF4-FFF2-40B4-BE49-F238E27FC236}">
                <a16:creationId xmlns:a16="http://schemas.microsoft.com/office/drawing/2014/main" id="{6F8360D1-37CD-EA99-4E11-FA5EB6A6D0A0}"/>
              </a:ext>
            </a:extLst>
          </p:cNvPr>
          <p:cNvPicPr>
            <a:picLocks noChangeAspect="1"/>
          </p:cNvPicPr>
          <p:nvPr userDrawn="1"/>
        </p:nvPicPr>
        <p:blipFill>
          <a:blip r:embed="rId3"/>
          <a:stretch>
            <a:fillRect/>
          </a:stretch>
        </p:blipFill>
        <p:spPr>
          <a:xfrm>
            <a:off x="20903548" y="12070530"/>
            <a:ext cx="2971250" cy="997749"/>
          </a:xfrm>
          <a:prstGeom prst="rect">
            <a:avLst/>
          </a:prstGeom>
          <a:ln w="12700">
            <a:miter lim="400000"/>
          </a:ln>
        </p:spPr>
      </p:pic>
      <p:sp>
        <p:nvSpPr>
          <p:cNvPr id="18" name="Date Placeholder 3">
            <a:extLst>
              <a:ext uri="{FF2B5EF4-FFF2-40B4-BE49-F238E27FC236}">
                <a16:creationId xmlns:a16="http://schemas.microsoft.com/office/drawing/2014/main" id="{879A28BA-A9D2-3D4E-44FE-7A0A04005C24}"/>
              </a:ext>
            </a:extLst>
          </p:cNvPr>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19" name="Slide Number Placeholder 5">
            <a:extLst>
              <a:ext uri="{FF2B5EF4-FFF2-40B4-BE49-F238E27FC236}">
                <a16:creationId xmlns:a16="http://schemas.microsoft.com/office/drawing/2014/main" id="{C23E8A2A-5E2E-A374-282A-5B903F8DC1FB}"/>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20" name="Footer Placeholder 12">
            <a:extLst>
              <a:ext uri="{FF2B5EF4-FFF2-40B4-BE49-F238E27FC236}">
                <a16:creationId xmlns:a16="http://schemas.microsoft.com/office/drawing/2014/main" id="{F5BE1D57-2892-D518-E780-70A418080694}"/>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a:t>PRESENTATION NAME LOOKS LIKE THIS</a:t>
            </a:r>
            <a:endParaRPr lang="en-US" dirty="0"/>
          </a:p>
        </p:txBody>
      </p:sp>
      <p:sp>
        <p:nvSpPr>
          <p:cNvPr id="21" name="Title Placeholder 1">
            <a:extLst>
              <a:ext uri="{FF2B5EF4-FFF2-40B4-BE49-F238E27FC236}">
                <a16:creationId xmlns:a16="http://schemas.microsoft.com/office/drawing/2014/main" id="{8264F15F-D3CB-12C1-A999-53601CCD74CF}"/>
              </a:ext>
            </a:extLst>
          </p:cNvPr>
          <p:cNvSpPr>
            <a:spLocks noGrp="1"/>
          </p:cNvSpPr>
          <p:nvPr>
            <p:ph type="title"/>
          </p:nvPr>
        </p:nvSpPr>
        <p:spPr>
          <a:xfrm>
            <a:off x="1030998" y="730251"/>
            <a:ext cx="10973598" cy="2651126"/>
          </a:xfrm>
          <a:prstGeom prst="rect">
            <a:avLst/>
          </a:prstGeom>
        </p:spPr>
        <p:txBody>
          <a:bodyPr vert="horz" lIns="91440" tIns="45720" rIns="91440" bIns="45720" rtlCol="0" anchor="ctr">
            <a:normAutofit/>
          </a:bodyPr>
          <a:lstStyle/>
          <a:p>
            <a:r>
              <a:rPr lang="en-US" dirty="0"/>
              <a:t>Click to edit Master title style</a:t>
            </a:r>
          </a:p>
        </p:txBody>
      </p:sp>
      <p:sp>
        <p:nvSpPr>
          <p:cNvPr id="22" name="Rectangle 21">
            <a:extLst>
              <a:ext uri="{FF2B5EF4-FFF2-40B4-BE49-F238E27FC236}">
                <a16:creationId xmlns:a16="http://schemas.microsoft.com/office/drawing/2014/main" id="{FCB7647B-2393-EC72-B2DA-3E7062BDBF21}"/>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2" name="Picture 11" descr="Background pattern&#10;&#10;Description automatically generated">
            <a:extLst>
              <a:ext uri="{FF2B5EF4-FFF2-40B4-BE49-F238E27FC236}">
                <a16:creationId xmlns:a16="http://schemas.microsoft.com/office/drawing/2014/main" id="{FB66CA82-8D31-7770-8DC1-B23CF5EF0A2F}"/>
              </a:ext>
            </a:extLst>
          </p:cNvPr>
          <p:cNvPicPr>
            <a:picLocks noChangeAspect="1"/>
          </p:cNvPicPr>
          <p:nvPr userDrawn="1"/>
        </p:nvPicPr>
        <p:blipFill rotWithShape="1">
          <a:blip r:embed="rId4"/>
          <a:srcRect t="15333" r="30359"/>
          <a:stretch/>
        </p:blipFill>
        <p:spPr>
          <a:xfrm>
            <a:off x="21568479" y="-1"/>
            <a:ext cx="2815521" cy="11612919"/>
          </a:xfrm>
          <a:prstGeom prst="rect">
            <a:avLst/>
          </a:prstGeom>
        </p:spPr>
      </p:pic>
    </p:spTree>
    <p:extLst>
      <p:ext uri="{BB962C8B-B14F-4D97-AF65-F5344CB8AC3E}">
        <p14:creationId xmlns:p14="http://schemas.microsoft.com/office/powerpoint/2010/main" val="135621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0A1F1"/>
        </a:solidFill>
        <a:effectLst/>
      </p:bgPr>
    </p:bg>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CF8629D7-0D97-D049-A5C2-0A06A2F992D7}"/>
              </a:ext>
            </a:extLst>
          </p:cNvPr>
          <p:cNvSpPr/>
          <p:nvPr userDrawn="1"/>
        </p:nvSpPr>
        <p:spPr>
          <a:xfrm>
            <a:off x="0" y="0"/>
            <a:ext cx="21637983" cy="13716000"/>
          </a:xfrm>
          <a:custGeom>
            <a:avLst/>
            <a:gdLst>
              <a:gd name="connsiteX0" fmla="*/ 0 w 21640800"/>
              <a:gd name="connsiteY0" fmla="*/ 0 h 13716000"/>
              <a:gd name="connsiteX1" fmla="*/ 18587718 w 21640800"/>
              <a:gd name="connsiteY1" fmla="*/ 0 h 13716000"/>
              <a:gd name="connsiteX2" fmla="*/ 18906972 w 21640800"/>
              <a:gd name="connsiteY2" fmla="*/ 305290 h 13716000"/>
              <a:gd name="connsiteX3" fmla="*/ 21640800 w 21640800"/>
              <a:gd name="connsiteY3" fmla="*/ 6933428 h 13716000"/>
              <a:gd name="connsiteX4" fmla="*/ 18887064 w 21640800"/>
              <a:gd name="connsiteY4" fmla="*/ 13581534 h 13716000"/>
              <a:gd name="connsiteX5" fmla="*/ 18746028 w 21640800"/>
              <a:gd name="connsiteY5" fmla="*/ 13716000 h 13716000"/>
              <a:gd name="connsiteX6" fmla="*/ 0 w 21640800"/>
              <a:gd name="connsiteY6" fmla="*/ 13716000 h 13716000"/>
              <a:gd name="connsiteX7" fmla="*/ 0 w 21640800"/>
              <a:gd name="connsiteY7"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0800" h="13716000">
                <a:moveTo>
                  <a:pt x="0" y="0"/>
                </a:moveTo>
                <a:lnTo>
                  <a:pt x="18587718" y="0"/>
                </a:lnTo>
                <a:lnTo>
                  <a:pt x="18906972" y="305290"/>
                </a:lnTo>
                <a:cubicBezTo>
                  <a:pt x="20596666" y="2005087"/>
                  <a:pt x="21640800" y="4347323"/>
                  <a:pt x="21640800" y="6933428"/>
                </a:cubicBezTo>
                <a:cubicBezTo>
                  <a:pt x="21640800" y="9529675"/>
                  <a:pt x="20588464" y="11880136"/>
                  <a:pt x="18887064" y="13581534"/>
                </a:cubicBezTo>
                <a:lnTo>
                  <a:pt x="18746028" y="13716000"/>
                </a:lnTo>
                <a:lnTo>
                  <a:pt x="0" y="13716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a:solidFill>
                <a:schemeClr val="accent1"/>
              </a:solidFill>
            </a:endParaRPr>
          </a:p>
        </p:txBody>
      </p:sp>
      <p:sp>
        <p:nvSpPr>
          <p:cNvPr id="13" name="Title 1">
            <a:extLst>
              <a:ext uri="{FF2B5EF4-FFF2-40B4-BE49-F238E27FC236}">
                <a16:creationId xmlns:a16="http://schemas.microsoft.com/office/drawing/2014/main" id="{947589C0-1236-3148-8FBD-81DC8ED40E2F}"/>
              </a:ext>
            </a:extLst>
          </p:cNvPr>
          <p:cNvSpPr>
            <a:spLocks noGrp="1"/>
          </p:cNvSpPr>
          <p:nvPr>
            <p:ph type="title"/>
          </p:nvPr>
        </p:nvSpPr>
        <p:spPr>
          <a:xfrm>
            <a:off x="1030998" y="730251"/>
            <a:ext cx="17843078" cy="2651126"/>
          </a:xfrm>
        </p:spPr>
        <p:txBody>
          <a:bodyPr/>
          <a:lstStyle>
            <a:lvl1pPr>
              <a:lnSpc>
                <a:spcPct val="100000"/>
              </a:lnSpc>
              <a:defRPr/>
            </a:lvl1pPr>
          </a:lstStyle>
          <a:p>
            <a:r>
              <a:rPr lang="en-US" dirty="0"/>
              <a:t>Click to edit Master title style</a:t>
            </a:r>
          </a:p>
        </p:txBody>
      </p:sp>
      <p:sp>
        <p:nvSpPr>
          <p:cNvPr id="14" name="Content Placeholder 2">
            <a:extLst>
              <a:ext uri="{FF2B5EF4-FFF2-40B4-BE49-F238E27FC236}">
                <a16:creationId xmlns:a16="http://schemas.microsoft.com/office/drawing/2014/main" id="{47DA2E31-B83E-3246-B9E5-F2A435922BD3}"/>
              </a:ext>
            </a:extLst>
          </p:cNvPr>
          <p:cNvSpPr>
            <a:spLocks noGrp="1"/>
          </p:cNvSpPr>
          <p:nvPr>
            <p:ph idx="1"/>
          </p:nvPr>
        </p:nvSpPr>
        <p:spPr>
          <a:xfrm>
            <a:off x="1030998" y="3651250"/>
            <a:ext cx="18577411" cy="87026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6" name="Image" descr="Image">
            <a:extLst>
              <a:ext uri="{FF2B5EF4-FFF2-40B4-BE49-F238E27FC236}">
                <a16:creationId xmlns:a16="http://schemas.microsoft.com/office/drawing/2014/main" id="{B8E2C183-7667-5182-966A-412A2605858A}"/>
              </a:ext>
            </a:extLst>
          </p:cNvPr>
          <p:cNvPicPr>
            <a:picLocks noChangeAspect="1"/>
          </p:cNvPicPr>
          <p:nvPr userDrawn="1"/>
        </p:nvPicPr>
        <p:blipFill>
          <a:blip r:embed="rId2"/>
          <a:stretch>
            <a:fillRect/>
          </a:stretch>
        </p:blipFill>
        <p:spPr>
          <a:xfrm>
            <a:off x="20903548" y="12070530"/>
            <a:ext cx="2971250" cy="997749"/>
          </a:xfrm>
          <a:prstGeom prst="rect">
            <a:avLst/>
          </a:prstGeom>
          <a:ln w="12700">
            <a:miter lim="400000"/>
          </a:ln>
        </p:spPr>
      </p:pic>
      <p:sp>
        <p:nvSpPr>
          <p:cNvPr id="27" name="Date Placeholder 3">
            <a:extLst>
              <a:ext uri="{FF2B5EF4-FFF2-40B4-BE49-F238E27FC236}">
                <a16:creationId xmlns:a16="http://schemas.microsoft.com/office/drawing/2014/main" id="{E650C25B-12D4-BB60-6C7C-722F78C6E8A5}"/>
              </a:ext>
            </a:extLst>
          </p:cNvPr>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28" name="Slide Number Placeholder 5">
            <a:extLst>
              <a:ext uri="{FF2B5EF4-FFF2-40B4-BE49-F238E27FC236}">
                <a16:creationId xmlns:a16="http://schemas.microsoft.com/office/drawing/2014/main" id="{1CDE9998-154E-7F48-2C0D-CFD621788E90}"/>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29" name="Footer Placeholder 12">
            <a:extLst>
              <a:ext uri="{FF2B5EF4-FFF2-40B4-BE49-F238E27FC236}">
                <a16:creationId xmlns:a16="http://schemas.microsoft.com/office/drawing/2014/main" id="{E6DF223E-FFA1-DFC8-6E8A-F277139F171D}"/>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PRESENTATION NAME LOOKS LIKE THIS</a:t>
            </a:r>
          </a:p>
        </p:txBody>
      </p:sp>
      <p:sp>
        <p:nvSpPr>
          <p:cNvPr id="30" name="Rectangle 29">
            <a:extLst>
              <a:ext uri="{FF2B5EF4-FFF2-40B4-BE49-F238E27FC236}">
                <a16:creationId xmlns:a16="http://schemas.microsoft.com/office/drawing/2014/main" id="{3541E3D7-C3EC-3140-7E13-2DA842A6E55E}"/>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2" name="Picture 11" descr="Background pattern&#10;&#10;Description automatically generated">
            <a:extLst>
              <a:ext uri="{FF2B5EF4-FFF2-40B4-BE49-F238E27FC236}">
                <a16:creationId xmlns:a16="http://schemas.microsoft.com/office/drawing/2014/main" id="{28C888C8-D97C-4E4F-73F9-A454978D7358}"/>
              </a:ext>
            </a:extLst>
          </p:cNvPr>
          <p:cNvPicPr>
            <a:picLocks noChangeAspect="1"/>
          </p:cNvPicPr>
          <p:nvPr userDrawn="1"/>
        </p:nvPicPr>
        <p:blipFill rotWithShape="1">
          <a:blip r:embed="rId3"/>
          <a:srcRect t="15333" r="30359"/>
          <a:stretch/>
        </p:blipFill>
        <p:spPr>
          <a:xfrm>
            <a:off x="21568479" y="1"/>
            <a:ext cx="2815521" cy="11612919"/>
          </a:xfrm>
          <a:prstGeom prst="rect">
            <a:avLst/>
          </a:prstGeom>
        </p:spPr>
      </p:pic>
    </p:spTree>
    <p:extLst>
      <p:ext uri="{BB962C8B-B14F-4D97-AF65-F5344CB8AC3E}">
        <p14:creationId xmlns:p14="http://schemas.microsoft.com/office/powerpoint/2010/main" val="3035418807"/>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A1F1"/>
        </a:solidFill>
        <a:effectLst/>
      </p:bgPr>
    </p:bg>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CF8629D7-0D97-D049-A5C2-0A06A2F992D7}"/>
              </a:ext>
            </a:extLst>
          </p:cNvPr>
          <p:cNvSpPr/>
          <p:nvPr userDrawn="1"/>
        </p:nvSpPr>
        <p:spPr>
          <a:xfrm>
            <a:off x="-30834" y="0"/>
            <a:ext cx="11075120" cy="13793822"/>
          </a:xfrm>
          <a:custGeom>
            <a:avLst/>
            <a:gdLst>
              <a:gd name="connsiteX0" fmla="*/ 0 w 21640800"/>
              <a:gd name="connsiteY0" fmla="*/ 0 h 13716000"/>
              <a:gd name="connsiteX1" fmla="*/ 18587718 w 21640800"/>
              <a:gd name="connsiteY1" fmla="*/ 0 h 13716000"/>
              <a:gd name="connsiteX2" fmla="*/ 18906972 w 21640800"/>
              <a:gd name="connsiteY2" fmla="*/ 305290 h 13716000"/>
              <a:gd name="connsiteX3" fmla="*/ 21640800 w 21640800"/>
              <a:gd name="connsiteY3" fmla="*/ 6933428 h 13716000"/>
              <a:gd name="connsiteX4" fmla="*/ 18887064 w 21640800"/>
              <a:gd name="connsiteY4" fmla="*/ 13581534 h 13716000"/>
              <a:gd name="connsiteX5" fmla="*/ 18746028 w 21640800"/>
              <a:gd name="connsiteY5" fmla="*/ 13716000 h 13716000"/>
              <a:gd name="connsiteX6" fmla="*/ 0 w 21640800"/>
              <a:gd name="connsiteY6" fmla="*/ 13716000 h 13716000"/>
              <a:gd name="connsiteX7" fmla="*/ 0 w 21640800"/>
              <a:gd name="connsiteY7" fmla="*/ 0 h 13716000"/>
              <a:gd name="connsiteX0" fmla="*/ 9941668 w 21640800"/>
              <a:gd name="connsiteY0" fmla="*/ 0 h 13716000"/>
              <a:gd name="connsiteX1" fmla="*/ 18587718 w 21640800"/>
              <a:gd name="connsiteY1" fmla="*/ 0 h 13716000"/>
              <a:gd name="connsiteX2" fmla="*/ 18906972 w 21640800"/>
              <a:gd name="connsiteY2" fmla="*/ 305290 h 13716000"/>
              <a:gd name="connsiteX3" fmla="*/ 21640800 w 21640800"/>
              <a:gd name="connsiteY3" fmla="*/ 6933428 h 13716000"/>
              <a:gd name="connsiteX4" fmla="*/ 18887064 w 21640800"/>
              <a:gd name="connsiteY4" fmla="*/ 13581534 h 13716000"/>
              <a:gd name="connsiteX5" fmla="*/ 18746028 w 21640800"/>
              <a:gd name="connsiteY5" fmla="*/ 13716000 h 13716000"/>
              <a:gd name="connsiteX6" fmla="*/ 0 w 21640800"/>
              <a:gd name="connsiteY6" fmla="*/ 13716000 h 13716000"/>
              <a:gd name="connsiteX7" fmla="*/ 9941668 w 21640800"/>
              <a:gd name="connsiteY7" fmla="*/ 0 h 13716000"/>
              <a:gd name="connsiteX0" fmla="*/ 0 w 11699132"/>
              <a:gd name="connsiteY0" fmla="*/ 0 h 13774366"/>
              <a:gd name="connsiteX1" fmla="*/ 8646050 w 11699132"/>
              <a:gd name="connsiteY1" fmla="*/ 0 h 13774366"/>
              <a:gd name="connsiteX2" fmla="*/ 8965304 w 11699132"/>
              <a:gd name="connsiteY2" fmla="*/ 305290 h 13774366"/>
              <a:gd name="connsiteX3" fmla="*/ 11699132 w 11699132"/>
              <a:gd name="connsiteY3" fmla="*/ 6933428 h 13774366"/>
              <a:gd name="connsiteX4" fmla="*/ 8945396 w 11699132"/>
              <a:gd name="connsiteY4" fmla="*/ 13581534 h 13774366"/>
              <a:gd name="connsiteX5" fmla="*/ 8804360 w 11699132"/>
              <a:gd name="connsiteY5" fmla="*/ 13716000 h 13774366"/>
              <a:gd name="connsiteX6" fmla="*/ 700391 w 11699132"/>
              <a:gd name="connsiteY6" fmla="*/ 13774366 h 13774366"/>
              <a:gd name="connsiteX7" fmla="*/ 0 w 11699132"/>
              <a:gd name="connsiteY7" fmla="*/ 0 h 13774366"/>
              <a:gd name="connsiteX0" fmla="*/ 2120630 w 10998741"/>
              <a:gd name="connsiteY0" fmla="*/ 0 h 13891098"/>
              <a:gd name="connsiteX1" fmla="*/ 7945659 w 10998741"/>
              <a:gd name="connsiteY1" fmla="*/ 116732 h 13891098"/>
              <a:gd name="connsiteX2" fmla="*/ 8264913 w 10998741"/>
              <a:gd name="connsiteY2" fmla="*/ 422022 h 13891098"/>
              <a:gd name="connsiteX3" fmla="*/ 10998741 w 10998741"/>
              <a:gd name="connsiteY3" fmla="*/ 7050160 h 13891098"/>
              <a:gd name="connsiteX4" fmla="*/ 8245005 w 10998741"/>
              <a:gd name="connsiteY4" fmla="*/ 13698266 h 13891098"/>
              <a:gd name="connsiteX5" fmla="*/ 8103969 w 10998741"/>
              <a:gd name="connsiteY5" fmla="*/ 13832732 h 13891098"/>
              <a:gd name="connsiteX6" fmla="*/ 0 w 10998741"/>
              <a:gd name="connsiteY6" fmla="*/ 13891098 h 13891098"/>
              <a:gd name="connsiteX7" fmla="*/ 2120630 w 10998741"/>
              <a:gd name="connsiteY7" fmla="*/ 0 h 13891098"/>
              <a:gd name="connsiteX0" fmla="*/ 0 w 11076562"/>
              <a:gd name="connsiteY0" fmla="*/ 0 h 13774366"/>
              <a:gd name="connsiteX1" fmla="*/ 8023480 w 11076562"/>
              <a:gd name="connsiteY1" fmla="*/ 0 h 13774366"/>
              <a:gd name="connsiteX2" fmla="*/ 8342734 w 11076562"/>
              <a:gd name="connsiteY2" fmla="*/ 305290 h 13774366"/>
              <a:gd name="connsiteX3" fmla="*/ 11076562 w 11076562"/>
              <a:gd name="connsiteY3" fmla="*/ 6933428 h 13774366"/>
              <a:gd name="connsiteX4" fmla="*/ 8322826 w 11076562"/>
              <a:gd name="connsiteY4" fmla="*/ 13581534 h 13774366"/>
              <a:gd name="connsiteX5" fmla="*/ 8181790 w 11076562"/>
              <a:gd name="connsiteY5" fmla="*/ 13716000 h 13774366"/>
              <a:gd name="connsiteX6" fmla="*/ 77821 w 11076562"/>
              <a:gd name="connsiteY6" fmla="*/ 13774366 h 13774366"/>
              <a:gd name="connsiteX7" fmla="*/ 0 w 11076562"/>
              <a:gd name="connsiteY7" fmla="*/ 0 h 13774366"/>
              <a:gd name="connsiteX0" fmla="*/ 0 w 11076562"/>
              <a:gd name="connsiteY0" fmla="*/ 0 h 13793822"/>
              <a:gd name="connsiteX1" fmla="*/ 8023480 w 11076562"/>
              <a:gd name="connsiteY1" fmla="*/ 0 h 13793822"/>
              <a:gd name="connsiteX2" fmla="*/ 8342734 w 11076562"/>
              <a:gd name="connsiteY2" fmla="*/ 305290 h 13793822"/>
              <a:gd name="connsiteX3" fmla="*/ 11076562 w 11076562"/>
              <a:gd name="connsiteY3" fmla="*/ 6933428 h 13793822"/>
              <a:gd name="connsiteX4" fmla="*/ 8322826 w 11076562"/>
              <a:gd name="connsiteY4" fmla="*/ 13581534 h 13793822"/>
              <a:gd name="connsiteX5" fmla="*/ 8181790 w 11076562"/>
              <a:gd name="connsiteY5" fmla="*/ 13716000 h 13793822"/>
              <a:gd name="connsiteX6" fmla="*/ 19455 w 11076562"/>
              <a:gd name="connsiteY6" fmla="*/ 13793822 h 13793822"/>
              <a:gd name="connsiteX7" fmla="*/ 0 w 11076562"/>
              <a:gd name="connsiteY7" fmla="*/ 0 h 1379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76562" h="13793822">
                <a:moveTo>
                  <a:pt x="0" y="0"/>
                </a:moveTo>
                <a:lnTo>
                  <a:pt x="8023480" y="0"/>
                </a:lnTo>
                <a:lnTo>
                  <a:pt x="8342734" y="305290"/>
                </a:lnTo>
                <a:cubicBezTo>
                  <a:pt x="10032428" y="2005087"/>
                  <a:pt x="11076562" y="4347323"/>
                  <a:pt x="11076562" y="6933428"/>
                </a:cubicBezTo>
                <a:cubicBezTo>
                  <a:pt x="11076562" y="9529675"/>
                  <a:pt x="10024226" y="11880136"/>
                  <a:pt x="8322826" y="13581534"/>
                </a:cubicBezTo>
                <a:lnTo>
                  <a:pt x="8181790" y="13716000"/>
                </a:lnTo>
                <a:lnTo>
                  <a:pt x="19455" y="1379382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a:solidFill>
                <a:schemeClr val="accent1"/>
              </a:solidFill>
            </a:endParaRPr>
          </a:p>
        </p:txBody>
      </p:sp>
      <p:sp>
        <p:nvSpPr>
          <p:cNvPr id="13" name="Title 1">
            <a:extLst>
              <a:ext uri="{FF2B5EF4-FFF2-40B4-BE49-F238E27FC236}">
                <a16:creationId xmlns:a16="http://schemas.microsoft.com/office/drawing/2014/main" id="{947589C0-1236-3148-8FBD-81DC8ED40E2F}"/>
              </a:ext>
            </a:extLst>
          </p:cNvPr>
          <p:cNvSpPr>
            <a:spLocks noGrp="1"/>
          </p:cNvSpPr>
          <p:nvPr>
            <p:ph type="title"/>
          </p:nvPr>
        </p:nvSpPr>
        <p:spPr>
          <a:xfrm>
            <a:off x="1030998" y="730251"/>
            <a:ext cx="7547681" cy="2651126"/>
          </a:xfrm>
        </p:spPr>
        <p:txBody>
          <a:bodyPr/>
          <a:lstStyle>
            <a:lvl1pPr>
              <a:lnSpc>
                <a:spcPct val="100000"/>
              </a:lnSpc>
              <a:defRPr/>
            </a:lvl1pPr>
          </a:lstStyle>
          <a:p>
            <a:r>
              <a:rPr lang="en-US" dirty="0"/>
              <a:t>Click to edit Master title style</a:t>
            </a:r>
          </a:p>
        </p:txBody>
      </p:sp>
      <p:sp>
        <p:nvSpPr>
          <p:cNvPr id="14" name="Content Placeholder 2">
            <a:extLst>
              <a:ext uri="{FF2B5EF4-FFF2-40B4-BE49-F238E27FC236}">
                <a16:creationId xmlns:a16="http://schemas.microsoft.com/office/drawing/2014/main" id="{47DA2E31-B83E-3246-B9E5-F2A435922BD3}"/>
              </a:ext>
            </a:extLst>
          </p:cNvPr>
          <p:cNvSpPr>
            <a:spLocks noGrp="1"/>
          </p:cNvSpPr>
          <p:nvPr>
            <p:ph idx="1"/>
          </p:nvPr>
        </p:nvSpPr>
        <p:spPr>
          <a:xfrm>
            <a:off x="1030998" y="3651250"/>
            <a:ext cx="7547681" cy="87026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6" name="Image" descr="Image">
            <a:extLst>
              <a:ext uri="{FF2B5EF4-FFF2-40B4-BE49-F238E27FC236}">
                <a16:creationId xmlns:a16="http://schemas.microsoft.com/office/drawing/2014/main" id="{B8E2C183-7667-5182-966A-412A2605858A}"/>
              </a:ext>
            </a:extLst>
          </p:cNvPr>
          <p:cNvPicPr>
            <a:picLocks noChangeAspect="1"/>
          </p:cNvPicPr>
          <p:nvPr userDrawn="1"/>
        </p:nvPicPr>
        <p:blipFill>
          <a:blip r:embed="rId2"/>
          <a:stretch>
            <a:fillRect/>
          </a:stretch>
        </p:blipFill>
        <p:spPr>
          <a:xfrm>
            <a:off x="20903548" y="12070530"/>
            <a:ext cx="2971250" cy="997749"/>
          </a:xfrm>
          <a:prstGeom prst="rect">
            <a:avLst/>
          </a:prstGeom>
          <a:ln w="12700">
            <a:miter lim="400000"/>
          </a:ln>
        </p:spPr>
      </p:pic>
      <p:sp>
        <p:nvSpPr>
          <p:cNvPr id="27" name="Date Placeholder 3">
            <a:extLst>
              <a:ext uri="{FF2B5EF4-FFF2-40B4-BE49-F238E27FC236}">
                <a16:creationId xmlns:a16="http://schemas.microsoft.com/office/drawing/2014/main" id="{E650C25B-12D4-BB60-6C7C-722F78C6E8A5}"/>
              </a:ext>
            </a:extLst>
          </p:cNvPr>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28" name="Slide Number Placeholder 5">
            <a:extLst>
              <a:ext uri="{FF2B5EF4-FFF2-40B4-BE49-F238E27FC236}">
                <a16:creationId xmlns:a16="http://schemas.microsoft.com/office/drawing/2014/main" id="{1CDE9998-154E-7F48-2C0D-CFD621788E90}"/>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29" name="Footer Placeholder 12">
            <a:extLst>
              <a:ext uri="{FF2B5EF4-FFF2-40B4-BE49-F238E27FC236}">
                <a16:creationId xmlns:a16="http://schemas.microsoft.com/office/drawing/2014/main" id="{E6DF223E-FFA1-DFC8-6E8A-F277139F171D}"/>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PRESENTATION NAME LOOKS LIKE THIS</a:t>
            </a:r>
          </a:p>
        </p:txBody>
      </p:sp>
      <p:sp>
        <p:nvSpPr>
          <p:cNvPr id="30" name="Rectangle 29">
            <a:extLst>
              <a:ext uri="{FF2B5EF4-FFF2-40B4-BE49-F238E27FC236}">
                <a16:creationId xmlns:a16="http://schemas.microsoft.com/office/drawing/2014/main" id="{3541E3D7-C3EC-3140-7E13-2DA842A6E55E}"/>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6" name="Picture 15" descr="Background pattern&#10;&#10;Description automatically generated">
            <a:extLst>
              <a:ext uri="{FF2B5EF4-FFF2-40B4-BE49-F238E27FC236}">
                <a16:creationId xmlns:a16="http://schemas.microsoft.com/office/drawing/2014/main" id="{249F76D4-8A18-CA71-5DDC-914DDAF7D321}"/>
              </a:ext>
            </a:extLst>
          </p:cNvPr>
          <p:cNvPicPr>
            <a:picLocks noChangeAspect="1"/>
          </p:cNvPicPr>
          <p:nvPr userDrawn="1"/>
        </p:nvPicPr>
        <p:blipFill rotWithShape="1">
          <a:blip r:embed="rId3"/>
          <a:srcRect t="15333" r="30359"/>
          <a:stretch/>
        </p:blipFill>
        <p:spPr>
          <a:xfrm>
            <a:off x="21568479" y="-1"/>
            <a:ext cx="2815521" cy="11612919"/>
          </a:xfrm>
          <a:prstGeom prst="rect">
            <a:avLst/>
          </a:prstGeom>
        </p:spPr>
      </p:pic>
    </p:spTree>
    <p:extLst>
      <p:ext uri="{BB962C8B-B14F-4D97-AF65-F5344CB8AC3E}">
        <p14:creationId xmlns:p14="http://schemas.microsoft.com/office/powerpoint/2010/main" val="3623977265"/>
      </p:ext>
    </p:extLst>
  </p:cSld>
  <p:clrMapOvr>
    <a:masterClrMapping/>
  </p:clrMapOvr>
  <p:extLst>
    <p:ext uri="{DCECCB84-F9BA-43D5-87BE-67443E8EF086}">
      <p15:sldGuideLst xmlns:p15="http://schemas.microsoft.com/office/powerpoint/2012/main">
        <p15:guide id="1" orient="horz" pos="4320">
          <p15:clr>
            <a:srgbClr val="FBAE40"/>
          </p15:clr>
        </p15:guide>
        <p15:guide id="2" pos="768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DB6630B1-334E-CA66-0743-97B05E96FFA3}"/>
              </a:ext>
            </a:extLst>
          </p:cNvPr>
          <p:cNvPicPr>
            <a:picLocks noChangeAspect="1"/>
          </p:cNvPicPr>
          <p:nvPr userDrawn="1"/>
        </p:nvPicPr>
        <p:blipFill rotWithShape="1">
          <a:blip r:embed="rId2"/>
          <a:srcRect t="15333" r="30359"/>
          <a:stretch/>
        </p:blipFill>
        <p:spPr>
          <a:xfrm>
            <a:off x="21568479" y="-1"/>
            <a:ext cx="2815521" cy="11612919"/>
          </a:xfrm>
          <a:prstGeom prst="rect">
            <a:avLst/>
          </a:prstGeom>
        </p:spPr>
      </p:pic>
      <p:pic>
        <p:nvPicPr>
          <p:cNvPr id="14" name="Picture 13" descr="Background pattern&#10;&#10;Description automatically generated">
            <a:extLst>
              <a:ext uri="{FF2B5EF4-FFF2-40B4-BE49-F238E27FC236}">
                <a16:creationId xmlns:a16="http://schemas.microsoft.com/office/drawing/2014/main" id="{67B48415-C615-8E05-D25B-F0EE48A568E6}"/>
              </a:ext>
            </a:extLst>
          </p:cNvPr>
          <p:cNvPicPr>
            <a:picLocks noChangeAspect="1"/>
          </p:cNvPicPr>
          <p:nvPr userDrawn="1"/>
        </p:nvPicPr>
        <p:blipFill>
          <a:blip r:embed="rId2"/>
          <a:stretch>
            <a:fillRect/>
          </a:stretch>
        </p:blipFill>
        <p:spPr>
          <a:xfrm>
            <a:off x="21568479" y="-2103081"/>
            <a:ext cx="4042865" cy="13716000"/>
          </a:xfrm>
          <a:prstGeom prst="rect">
            <a:avLst/>
          </a:prstGeom>
        </p:spPr>
      </p:pic>
      <p:pic>
        <p:nvPicPr>
          <p:cNvPr id="10" name="Picture 9">
            <a:extLst>
              <a:ext uri="{FF2B5EF4-FFF2-40B4-BE49-F238E27FC236}">
                <a16:creationId xmlns:a16="http://schemas.microsoft.com/office/drawing/2014/main" id="{A1A5DE43-CC92-5870-EF40-25C79556BA57}"/>
              </a:ext>
            </a:extLst>
          </p:cNvPr>
          <p:cNvPicPr>
            <a:picLocks noChangeAspect="1"/>
          </p:cNvPicPr>
          <p:nvPr userDrawn="1"/>
        </p:nvPicPr>
        <p:blipFill rotWithShape="1">
          <a:blip r:embed="rId3"/>
          <a:srcRect r="11517" b="2367"/>
          <a:stretch/>
        </p:blipFill>
        <p:spPr>
          <a:xfrm>
            <a:off x="16803682" y="3257873"/>
            <a:ext cx="7622326" cy="10458128"/>
          </a:xfrm>
          <a:prstGeom prst="rect">
            <a:avLst/>
          </a:prstGeom>
        </p:spPr>
      </p:pic>
      <p:pic>
        <p:nvPicPr>
          <p:cNvPr id="12" name="Image" descr="Image">
            <a:extLst>
              <a:ext uri="{FF2B5EF4-FFF2-40B4-BE49-F238E27FC236}">
                <a16:creationId xmlns:a16="http://schemas.microsoft.com/office/drawing/2014/main" id="{730AF121-DA5D-CE82-3E0C-AD2E424794C5}"/>
              </a:ext>
            </a:extLst>
          </p:cNvPr>
          <p:cNvPicPr>
            <a:picLocks noChangeAspect="1"/>
          </p:cNvPicPr>
          <p:nvPr userDrawn="1"/>
        </p:nvPicPr>
        <p:blipFill>
          <a:blip r:embed="rId4"/>
          <a:stretch>
            <a:fillRect/>
          </a:stretch>
        </p:blipFill>
        <p:spPr>
          <a:xfrm>
            <a:off x="20903548" y="12070530"/>
            <a:ext cx="2971250" cy="997749"/>
          </a:xfrm>
          <a:prstGeom prst="rect">
            <a:avLst/>
          </a:prstGeom>
          <a:ln w="12700">
            <a:miter lim="400000"/>
          </a:ln>
        </p:spPr>
      </p:pic>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BC68B6A3-F7CB-91A3-C082-08E212A36236}"/>
              </a:ext>
            </a:extLst>
          </p:cNvPr>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17" name="Slide Number Placeholder 5">
            <a:extLst>
              <a:ext uri="{FF2B5EF4-FFF2-40B4-BE49-F238E27FC236}">
                <a16:creationId xmlns:a16="http://schemas.microsoft.com/office/drawing/2014/main" id="{4C0D7880-95C1-FB7C-2533-BD787357C78E}"/>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8" name="Footer Placeholder 12">
            <a:extLst>
              <a:ext uri="{FF2B5EF4-FFF2-40B4-BE49-F238E27FC236}">
                <a16:creationId xmlns:a16="http://schemas.microsoft.com/office/drawing/2014/main" id="{DAC435D8-9AC4-02FB-5947-CC492F09A25C}"/>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PRESENTATION NAME LOOKS LIKE THIS</a:t>
            </a:r>
          </a:p>
        </p:txBody>
      </p:sp>
      <p:sp>
        <p:nvSpPr>
          <p:cNvPr id="19" name="Rectangle 18">
            <a:extLst>
              <a:ext uri="{FF2B5EF4-FFF2-40B4-BE49-F238E27FC236}">
                <a16:creationId xmlns:a16="http://schemas.microsoft.com/office/drawing/2014/main" id="{781F57E8-0C17-1901-F5B5-88DF8B9F4E78}"/>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6" name="Picture 15" descr="Background pattern&#10;&#10;Description automatically generated">
            <a:extLst>
              <a:ext uri="{FF2B5EF4-FFF2-40B4-BE49-F238E27FC236}">
                <a16:creationId xmlns:a16="http://schemas.microsoft.com/office/drawing/2014/main" id="{4617B1A5-EB5D-DC3A-58F0-1066BFAD8678}"/>
              </a:ext>
            </a:extLst>
          </p:cNvPr>
          <p:cNvPicPr>
            <a:picLocks noChangeAspect="1"/>
          </p:cNvPicPr>
          <p:nvPr userDrawn="1"/>
        </p:nvPicPr>
        <p:blipFill rotWithShape="1">
          <a:blip r:embed="rId2"/>
          <a:srcRect t="15333" r="30359"/>
          <a:stretch/>
        </p:blipFill>
        <p:spPr>
          <a:xfrm>
            <a:off x="21568479" y="1"/>
            <a:ext cx="2815521" cy="11612919"/>
          </a:xfrm>
          <a:prstGeom prst="rect">
            <a:avLst/>
          </a:prstGeom>
        </p:spPr>
      </p:pic>
    </p:spTree>
    <p:extLst>
      <p:ext uri="{BB962C8B-B14F-4D97-AF65-F5344CB8AC3E}">
        <p14:creationId xmlns:p14="http://schemas.microsoft.com/office/powerpoint/2010/main" val="3529780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DB6630B1-334E-CA66-0743-97B05E96FFA3}"/>
              </a:ext>
            </a:extLst>
          </p:cNvPr>
          <p:cNvPicPr>
            <a:picLocks noChangeAspect="1"/>
          </p:cNvPicPr>
          <p:nvPr userDrawn="1"/>
        </p:nvPicPr>
        <p:blipFill rotWithShape="1">
          <a:blip r:embed="rId2"/>
          <a:srcRect t="15333" r="30359"/>
          <a:stretch/>
        </p:blipFill>
        <p:spPr>
          <a:xfrm>
            <a:off x="21568479" y="-1"/>
            <a:ext cx="2815521" cy="11612919"/>
          </a:xfrm>
          <a:prstGeom prst="rect">
            <a:avLst/>
          </a:prstGeom>
        </p:spPr>
      </p:pic>
      <p:pic>
        <p:nvPicPr>
          <p:cNvPr id="10" name="Picture 9">
            <a:extLst>
              <a:ext uri="{FF2B5EF4-FFF2-40B4-BE49-F238E27FC236}">
                <a16:creationId xmlns:a16="http://schemas.microsoft.com/office/drawing/2014/main" id="{A1A5DE43-CC92-5870-EF40-25C79556BA57}"/>
              </a:ext>
            </a:extLst>
          </p:cNvPr>
          <p:cNvPicPr>
            <a:picLocks noChangeAspect="1"/>
          </p:cNvPicPr>
          <p:nvPr userDrawn="1"/>
        </p:nvPicPr>
        <p:blipFill rotWithShape="1">
          <a:blip r:embed="rId3"/>
          <a:srcRect r="11517" b="2367"/>
          <a:stretch/>
        </p:blipFill>
        <p:spPr>
          <a:xfrm>
            <a:off x="16803682" y="3257873"/>
            <a:ext cx="7622326" cy="10458128"/>
          </a:xfrm>
          <a:prstGeom prst="rect">
            <a:avLst/>
          </a:prstGeom>
        </p:spPr>
      </p:pic>
      <p:pic>
        <p:nvPicPr>
          <p:cNvPr id="12" name="Image" descr="Image">
            <a:extLst>
              <a:ext uri="{FF2B5EF4-FFF2-40B4-BE49-F238E27FC236}">
                <a16:creationId xmlns:a16="http://schemas.microsoft.com/office/drawing/2014/main" id="{730AF121-DA5D-CE82-3E0C-AD2E424794C5}"/>
              </a:ext>
            </a:extLst>
          </p:cNvPr>
          <p:cNvPicPr>
            <a:picLocks noChangeAspect="1"/>
          </p:cNvPicPr>
          <p:nvPr userDrawn="1"/>
        </p:nvPicPr>
        <p:blipFill>
          <a:blip r:embed="rId4"/>
          <a:stretch>
            <a:fillRect/>
          </a:stretch>
        </p:blipFill>
        <p:spPr>
          <a:xfrm>
            <a:off x="20903548" y="12070530"/>
            <a:ext cx="2971250" cy="997749"/>
          </a:xfrm>
          <a:prstGeom prst="rect">
            <a:avLst/>
          </a:prstGeom>
          <a:ln w="12700">
            <a:miter lim="400000"/>
          </a:ln>
        </p:spPr>
      </p:pic>
      <p:sp>
        <p:nvSpPr>
          <p:cNvPr id="2" name="Title 1"/>
          <p:cNvSpPr>
            <a:spLocks noGrp="1"/>
          </p:cNvSpPr>
          <p:nvPr>
            <p:ph type="title"/>
          </p:nvPr>
        </p:nvSpPr>
        <p:spPr>
          <a:xfrm>
            <a:off x="1030998" y="730251"/>
            <a:ext cx="11706598" cy="2651126"/>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030998" y="3651250"/>
            <a:ext cx="11706598" cy="87026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Background pattern&#10;&#10;Description automatically generated">
            <a:extLst>
              <a:ext uri="{FF2B5EF4-FFF2-40B4-BE49-F238E27FC236}">
                <a16:creationId xmlns:a16="http://schemas.microsoft.com/office/drawing/2014/main" id="{4617B1A5-EB5D-DC3A-58F0-1066BFAD8678}"/>
              </a:ext>
            </a:extLst>
          </p:cNvPr>
          <p:cNvPicPr>
            <a:picLocks noChangeAspect="1"/>
          </p:cNvPicPr>
          <p:nvPr userDrawn="1"/>
        </p:nvPicPr>
        <p:blipFill rotWithShape="1">
          <a:blip r:embed="rId2"/>
          <a:srcRect t="15333" r="30359"/>
          <a:stretch/>
        </p:blipFill>
        <p:spPr>
          <a:xfrm>
            <a:off x="21568479" y="1"/>
            <a:ext cx="2815521" cy="11612919"/>
          </a:xfrm>
          <a:prstGeom prst="rect">
            <a:avLst/>
          </a:prstGeom>
        </p:spPr>
      </p:pic>
      <p:sp>
        <p:nvSpPr>
          <p:cNvPr id="22" name="Picture Placeholder 21">
            <a:extLst>
              <a:ext uri="{FF2B5EF4-FFF2-40B4-BE49-F238E27FC236}">
                <a16:creationId xmlns:a16="http://schemas.microsoft.com/office/drawing/2014/main" id="{17A2DC12-6925-78F1-7A44-E3518CBE0F41}"/>
              </a:ext>
            </a:extLst>
          </p:cNvPr>
          <p:cNvSpPr>
            <a:spLocks noGrp="1"/>
          </p:cNvSpPr>
          <p:nvPr>
            <p:ph type="pic" sz="quarter" idx="10"/>
          </p:nvPr>
        </p:nvSpPr>
        <p:spPr>
          <a:xfrm>
            <a:off x="12737597" y="0"/>
            <a:ext cx="11646405" cy="13716000"/>
          </a:xfrm>
          <a:custGeom>
            <a:avLst/>
            <a:gdLst>
              <a:gd name="connsiteX0" fmla="*/ 0 w 11647921"/>
              <a:gd name="connsiteY0" fmla="*/ 0 h 13716000"/>
              <a:gd name="connsiteX1" fmla="*/ 11647921 w 11647921"/>
              <a:gd name="connsiteY1" fmla="*/ 0 h 13716000"/>
              <a:gd name="connsiteX2" fmla="*/ 11647921 w 11647921"/>
              <a:gd name="connsiteY2" fmla="*/ 13716000 h 13716000"/>
              <a:gd name="connsiteX3" fmla="*/ 526821 w 11647921"/>
              <a:gd name="connsiteY3" fmla="*/ 13716000 h 13716000"/>
              <a:gd name="connsiteX4" fmla="*/ 577133 w 11647921"/>
              <a:gd name="connsiteY4" fmla="*/ 13668032 h 13716000"/>
              <a:gd name="connsiteX5" fmla="*/ 3330868 w 11647921"/>
              <a:gd name="connsiteY5" fmla="*/ 7019926 h 13716000"/>
              <a:gd name="connsiteX6" fmla="*/ 250613 w 11647921"/>
              <a:gd name="connsiteY6" fmla="*/ 60512 h 13716000"/>
              <a:gd name="connsiteX7" fmla="*/ 180756 w 11647921"/>
              <a:gd name="connsiteY7" fmla="*/ 1 h 13716000"/>
              <a:gd name="connsiteX8" fmla="*/ 0 w 11647921"/>
              <a:gd name="connsiteY8" fmla="*/ 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7921" h="13716000">
                <a:moveTo>
                  <a:pt x="0" y="0"/>
                </a:moveTo>
                <a:lnTo>
                  <a:pt x="11647921" y="0"/>
                </a:lnTo>
                <a:lnTo>
                  <a:pt x="11647921" y="13716000"/>
                </a:lnTo>
                <a:lnTo>
                  <a:pt x="526821" y="13716000"/>
                </a:lnTo>
                <a:lnTo>
                  <a:pt x="577133" y="13668032"/>
                </a:lnTo>
                <a:cubicBezTo>
                  <a:pt x="2278533" y="11966634"/>
                  <a:pt x="3330868" y="9616173"/>
                  <a:pt x="3330868" y="7019926"/>
                </a:cubicBezTo>
                <a:cubicBezTo>
                  <a:pt x="3330868" y="4261414"/>
                  <a:pt x="2142877" y="1780371"/>
                  <a:pt x="250613" y="60512"/>
                </a:cubicBezTo>
                <a:lnTo>
                  <a:pt x="180756" y="1"/>
                </a:lnTo>
                <a:lnTo>
                  <a:pt x="0" y="1"/>
                </a:lnTo>
                <a:close/>
              </a:path>
            </a:pathLst>
          </a:custGeom>
        </p:spPr>
        <p:txBody>
          <a:bodyPr wrap="square">
            <a:noAutofit/>
          </a:bodyPr>
          <a:lstStyle/>
          <a:p>
            <a:endParaRPr lang="en-US" dirty="0"/>
          </a:p>
        </p:txBody>
      </p:sp>
      <p:sp>
        <p:nvSpPr>
          <p:cNvPr id="13" name="Date Placeholder 3">
            <a:extLst>
              <a:ext uri="{FF2B5EF4-FFF2-40B4-BE49-F238E27FC236}">
                <a16:creationId xmlns:a16="http://schemas.microsoft.com/office/drawing/2014/main" id="{BC68B6A3-F7CB-91A3-C082-08E212A36236}"/>
              </a:ext>
            </a:extLst>
          </p:cNvPr>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17" name="Slide Number Placeholder 5">
            <a:extLst>
              <a:ext uri="{FF2B5EF4-FFF2-40B4-BE49-F238E27FC236}">
                <a16:creationId xmlns:a16="http://schemas.microsoft.com/office/drawing/2014/main" id="{4C0D7880-95C1-FB7C-2533-BD787357C78E}"/>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8" name="Footer Placeholder 12">
            <a:extLst>
              <a:ext uri="{FF2B5EF4-FFF2-40B4-BE49-F238E27FC236}">
                <a16:creationId xmlns:a16="http://schemas.microsoft.com/office/drawing/2014/main" id="{DAC435D8-9AC4-02FB-5947-CC492F09A25C}"/>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PRESENTATION NAME LOOKS LIKE THIS</a:t>
            </a:r>
          </a:p>
        </p:txBody>
      </p:sp>
      <p:sp>
        <p:nvSpPr>
          <p:cNvPr id="19" name="Rectangle 18">
            <a:extLst>
              <a:ext uri="{FF2B5EF4-FFF2-40B4-BE49-F238E27FC236}">
                <a16:creationId xmlns:a16="http://schemas.microsoft.com/office/drawing/2014/main" id="{781F57E8-0C17-1901-F5B5-88DF8B9F4E78}"/>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732840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A1F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9B51735-86BD-F842-A362-A8FDF6D2E554}"/>
              </a:ext>
            </a:extLst>
          </p:cNvPr>
          <p:cNvSpPr/>
          <p:nvPr userDrawn="1"/>
        </p:nvSpPr>
        <p:spPr>
          <a:xfrm>
            <a:off x="0" y="0"/>
            <a:ext cx="21637983" cy="13716000"/>
          </a:xfrm>
          <a:custGeom>
            <a:avLst/>
            <a:gdLst>
              <a:gd name="connsiteX0" fmla="*/ 0 w 21640800"/>
              <a:gd name="connsiteY0" fmla="*/ 0 h 13716000"/>
              <a:gd name="connsiteX1" fmla="*/ 18587718 w 21640800"/>
              <a:gd name="connsiteY1" fmla="*/ 0 h 13716000"/>
              <a:gd name="connsiteX2" fmla="*/ 18906972 w 21640800"/>
              <a:gd name="connsiteY2" fmla="*/ 305290 h 13716000"/>
              <a:gd name="connsiteX3" fmla="*/ 21640800 w 21640800"/>
              <a:gd name="connsiteY3" fmla="*/ 6933428 h 13716000"/>
              <a:gd name="connsiteX4" fmla="*/ 18887064 w 21640800"/>
              <a:gd name="connsiteY4" fmla="*/ 13581534 h 13716000"/>
              <a:gd name="connsiteX5" fmla="*/ 18746028 w 21640800"/>
              <a:gd name="connsiteY5" fmla="*/ 13716000 h 13716000"/>
              <a:gd name="connsiteX6" fmla="*/ 0 w 21640800"/>
              <a:gd name="connsiteY6" fmla="*/ 13716000 h 13716000"/>
              <a:gd name="connsiteX7" fmla="*/ 0 w 21640800"/>
              <a:gd name="connsiteY7"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0800" h="13716000">
                <a:moveTo>
                  <a:pt x="0" y="0"/>
                </a:moveTo>
                <a:lnTo>
                  <a:pt x="18587718" y="0"/>
                </a:lnTo>
                <a:lnTo>
                  <a:pt x="18906972" y="305290"/>
                </a:lnTo>
                <a:cubicBezTo>
                  <a:pt x="20596666" y="2005087"/>
                  <a:pt x="21640800" y="4347323"/>
                  <a:pt x="21640800" y="6933428"/>
                </a:cubicBezTo>
                <a:cubicBezTo>
                  <a:pt x="21640800" y="9529675"/>
                  <a:pt x="20588464" y="11880136"/>
                  <a:pt x="18887064" y="13581534"/>
                </a:cubicBezTo>
                <a:lnTo>
                  <a:pt x="18746028" y="13716000"/>
                </a:lnTo>
                <a:lnTo>
                  <a:pt x="0" y="13716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dirty="0">
              <a:solidFill>
                <a:schemeClr val="accent1"/>
              </a:solidFill>
            </a:endParaRPr>
          </a:p>
        </p:txBody>
      </p:sp>
      <p:sp>
        <p:nvSpPr>
          <p:cNvPr id="2" name="Title 1"/>
          <p:cNvSpPr>
            <a:spLocks noGrp="1"/>
          </p:cNvSpPr>
          <p:nvPr>
            <p:ph type="title"/>
          </p:nvPr>
        </p:nvSpPr>
        <p:spPr>
          <a:xfrm>
            <a:off x="1030998" y="4759569"/>
            <a:ext cx="19177217" cy="4365382"/>
          </a:xfrm>
        </p:spPr>
        <p:txBody>
          <a:bodyPr anchor="ctr">
            <a:normAutofit/>
          </a:bodyPr>
          <a:lstStyle>
            <a:lvl1pPr>
              <a:defRPr sz="9999"/>
            </a:lvl1pPr>
          </a:lstStyle>
          <a:p>
            <a:r>
              <a:rPr lang="en-US" dirty="0"/>
              <a:t>Click to edit Master title style</a:t>
            </a:r>
          </a:p>
        </p:txBody>
      </p:sp>
      <p:sp>
        <p:nvSpPr>
          <p:cNvPr id="3" name="Text Placeholder 2"/>
          <p:cNvSpPr>
            <a:spLocks noGrp="1"/>
          </p:cNvSpPr>
          <p:nvPr>
            <p:ph type="body" idx="1"/>
          </p:nvPr>
        </p:nvSpPr>
        <p:spPr>
          <a:xfrm>
            <a:off x="1030998" y="9178927"/>
            <a:ext cx="19177217" cy="3000374"/>
          </a:xfrm>
        </p:spPr>
        <p:txBody>
          <a:bodyPr>
            <a:normAutofit/>
          </a:bodyPr>
          <a:lstStyle>
            <a:lvl1pPr marL="0" indent="0">
              <a:lnSpc>
                <a:spcPct val="100000"/>
              </a:lnSpc>
              <a:buNone/>
              <a:defRPr sz="4000">
                <a:solidFill>
                  <a:schemeClr val="tx1">
                    <a:tint val="75000"/>
                  </a:schemeClr>
                </a:solidFill>
              </a:defRPr>
            </a:lvl1pPr>
            <a:lvl2pPr marL="914309" indent="0">
              <a:buNone/>
              <a:defRPr sz="4000">
                <a:solidFill>
                  <a:schemeClr val="tx1">
                    <a:tint val="75000"/>
                  </a:schemeClr>
                </a:solidFill>
              </a:defRPr>
            </a:lvl2pPr>
            <a:lvl3pPr marL="1828617" indent="0">
              <a:buNone/>
              <a:defRPr sz="3600">
                <a:solidFill>
                  <a:schemeClr val="tx1">
                    <a:tint val="75000"/>
                  </a:schemeClr>
                </a:solidFill>
              </a:defRPr>
            </a:lvl3pPr>
            <a:lvl4pPr marL="2742926" indent="0">
              <a:buNone/>
              <a:defRPr sz="3200">
                <a:solidFill>
                  <a:schemeClr val="tx1">
                    <a:tint val="75000"/>
                  </a:schemeClr>
                </a:solidFill>
              </a:defRPr>
            </a:lvl4pPr>
            <a:lvl5pPr marL="3657234" indent="0">
              <a:buNone/>
              <a:defRPr sz="3200">
                <a:solidFill>
                  <a:schemeClr val="tx1">
                    <a:tint val="75000"/>
                  </a:schemeClr>
                </a:solidFill>
              </a:defRPr>
            </a:lvl5pPr>
            <a:lvl6pPr marL="4571543" indent="0">
              <a:buNone/>
              <a:defRPr sz="3200">
                <a:solidFill>
                  <a:schemeClr val="tx1">
                    <a:tint val="75000"/>
                  </a:schemeClr>
                </a:solidFill>
              </a:defRPr>
            </a:lvl6pPr>
            <a:lvl7pPr marL="5485851" indent="0">
              <a:buNone/>
              <a:defRPr sz="3200">
                <a:solidFill>
                  <a:schemeClr val="tx1">
                    <a:tint val="75000"/>
                  </a:schemeClr>
                </a:solidFill>
              </a:defRPr>
            </a:lvl7pPr>
            <a:lvl8pPr marL="6400160" indent="0">
              <a:buNone/>
              <a:defRPr sz="3200">
                <a:solidFill>
                  <a:schemeClr val="tx1">
                    <a:tint val="75000"/>
                  </a:schemeClr>
                </a:solidFill>
              </a:defRPr>
            </a:lvl8pPr>
            <a:lvl9pPr marL="7314468" indent="0">
              <a:buNone/>
              <a:defRPr sz="3200">
                <a:solidFill>
                  <a:schemeClr val="tx1">
                    <a:tint val="75000"/>
                  </a:schemeClr>
                </a:solidFill>
              </a:defRPr>
            </a:lvl9pPr>
          </a:lstStyle>
          <a:p>
            <a:pPr lvl="0"/>
            <a:r>
              <a:rPr lang="en-US" dirty="0"/>
              <a:t>Click to edit Master text styles</a:t>
            </a:r>
          </a:p>
        </p:txBody>
      </p:sp>
      <p:pic>
        <p:nvPicPr>
          <p:cNvPr id="18" name="Image" descr="Image">
            <a:extLst>
              <a:ext uri="{FF2B5EF4-FFF2-40B4-BE49-F238E27FC236}">
                <a16:creationId xmlns:a16="http://schemas.microsoft.com/office/drawing/2014/main" id="{2326975A-801B-F76E-543D-546EA221E95C}"/>
              </a:ext>
            </a:extLst>
          </p:cNvPr>
          <p:cNvPicPr>
            <a:picLocks noChangeAspect="1"/>
          </p:cNvPicPr>
          <p:nvPr userDrawn="1"/>
        </p:nvPicPr>
        <p:blipFill>
          <a:blip r:embed="rId2"/>
          <a:stretch>
            <a:fillRect/>
          </a:stretch>
        </p:blipFill>
        <p:spPr>
          <a:xfrm>
            <a:off x="20903548" y="12070530"/>
            <a:ext cx="2971250" cy="997749"/>
          </a:xfrm>
          <a:prstGeom prst="rect">
            <a:avLst/>
          </a:prstGeom>
          <a:ln w="12700">
            <a:miter lim="400000"/>
          </a:ln>
        </p:spPr>
      </p:pic>
      <p:sp>
        <p:nvSpPr>
          <p:cNvPr id="19" name="Date Placeholder 3">
            <a:extLst>
              <a:ext uri="{FF2B5EF4-FFF2-40B4-BE49-F238E27FC236}">
                <a16:creationId xmlns:a16="http://schemas.microsoft.com/office/drawing/2014/main" id="{9148F789-0A70-9AA8-C635-B20044F4D11F}"/>
              </a:ext>
            </a:extLst>
          </p:cNvPr>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20" name="Slide Number Placeholder 5">
            <a:extLst>
              <a:ext uri="{FF2B5EF4-FFF2-40B4-BE49-F238E27FC236}">
                <a16:creationId xmlns:a16="http://schemas.microsoft.com/office/drawing/2014/main" id="{3A988BCC-F448-9964-1EB8-7A5F35B8E14C}"/>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21" name="Footer Placeholder 12">
            <a:extLst>
              <a:ext uri="{FF2B5EF4-FFF2-40B4-BE49-F238E27FC236}">
                <a16:creationId xmlns:a16="http://schemas.microsoft.com/office/drawing/2014/main" id="{03D3C857-96CE-4DEB-8D17-F9A6D281769E}"/>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PRESENTATION NAME LOOKS LIKE THIS</a:t>
            </a:r>
          </a:p>
        </p:txBody>
      </p:sp>
      <p:sp>
        <p:nvSpPr>
          <p:cNvPr id="22" name="Rectangle 21">
            <a:extLst>
              <a:ext uri="{FF2B5EF4-FFF2-40B4-BE49-F238E27FC236}">
                <a16:creationId xmlns:a16="http://schemas.microsoft.com/office/drawing/2014/main" id="{2268A7A7-5ED6-4D18-AD01-FC3BFEEE3AC2}"/>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2" name="Picture 11" descr="Background pattern&#10;&#10;Description automatically generated">
            <a:extLst>
              <a:ext uri="{FF2B5EF4-FFF2-40B4-BE49-F238E27FC236}">
                <a16:creationId xmlns:a16="http://schemas.microsoft.com/office/drawing/2014/main" id="{C5927B17-B922-B4CF-3A05-C126B7342B58}"/>
              </a:ext>
            </a:extLst>
          </p:cNvPr>
          <p:cNvPicPr>
            <a:picLocks noChangeAspect="1"/>
          </p:cNvPicPr>
          <p:nvPr userDrawn="1"/>
        </p:nvPicPr>
        <p:blipFill rotWithShape="1">
          <a:blip r:embed="rId3"/>
          <a:srcRect t="15333" r="30359"/>
          <a:stretch/>
        </p:blipFill>
        <p:spPr>
          <a:xfrm>
            <a:off x="21568479" y="-1"/>
            <a:ext cx="2815521" cy="11612919"/>
          </a:xfrm>
          <a:prstGeom prst="rect">
            <a:avLst/>
          </a:prstGeom>
        </p:spPr>
      </p:pic>
    </p:spTree>
    <p:extLst>
      <p:ext uri="{BB962C8B-B14F-4D97-AF65-F5344CB8AC3E}">
        <p14:creationId xmlns:p14="http://schemas.microsoft.com/office/powerpoint/2010/main" val="4235995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A1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0998" y="4759569"/>
            <a:ext cx="19177217" cy="4365382"/>
          </a:xfrm>
        </p:spPr>
        <p:txBody>
          <a:bodyPr anchor="ctr">
            <a:normAutofit/>
          </a:bodyPr>
          <a:lstStyle>
            <a:lvl1pPr>
              <a:defRPr sz="9999">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30998" y="9178927"/>
            <a:ext cx="19177217" cy="3000374"/>
          </a:xfrm>
        </p:spPr>
        <p:txBody>
          <a:bodyPr>
            <a:normAutofit/>
          </a:bodyPr>
          <a:lstStyle>
            <a:lvl1pPr marL="0" indent="0">
              <a:lnSpc>
                <a:spcPct val="100000"/>
              </a:lnSpc>
              <a:buNone/>
              <a:defRPr sz="4000">
                <a:solidFill>
                  <a:schemeClr val="bg1"/>
                </a:solidFill>
              </a:defRPr>
            </a:lvl1pPr>
            <a:lvl2pPr marL="914309" indent="0">
              <a:buNone/>
              <a:defRPr sz="4000">
                <a:solidFill>
                  <a:schemeClr val="tx1">
                    <a:tint val="75000"/>
                  </a:schemeClr>
                </a:solidFill>
              </a:defRPr>
            </a:lvl2pPr>
            <a:lvl3pPr marL="1828617" indent="0">
              <a:buNone/>
              <a:defRPr sz="3600">
                <a:solidFill>
                  <a:schemeClr val="tx1">
                    <a:tint val="75000"/>
                  </a:schemeClr>
                </a:solidFill>
              </a:defRPr>
            </a:lvl3pPr>
            <a:lvl4pPr marL="2742926" indent="0">
              <a:buNone/>
              <a:defRPr sz="3200">
                <a:solidFill>
                  <a:schemeClr val="tx1">
                    <a:tint val="75000"/>
                  </a:schemeClr>
                </a:solidFill>
              </a:defRPr>
            </a:lvl4pPr>
            <a:lvl5pPr marL="3657234" indent="0">
              <a:buNone/>
              <a:defRPr sz="3200">
                <a:solidFill>
                  <a:schemeClr val="tx1">
                    <a:tint val="75000"/>
                  </a:schemeClr>
                </a:solidFill>
              </a:defRPr>
            </a:lvl5pPr>
            <a:lvl6pPr marL="4571543" indent="0">
              <a:buNone/>
              <a:defRPr sz="3200">
                <a:solidFill>
                  <a:schemeClr val="tx1">
                    <a:tint val="75000"/>
                  </a:schemeClr>
                </a:solidFill>
              </a:defRPr>
            </a:lvl6pPr>
            <a:lvl7pPr marL="5485851" indent="0">
              <a:buNone/>
              <a:defRPr sz="3200">
                <a:solidFill>
                  <a:schemeClr val="tx1">
                    <a:tint val="75000"/>
                  </a:schemeClr>
                </a:solidFill>
              </a:defRPr>
            </a:lvl7pPr>
            <a:lvl8pPr marL="6400160" indent="0">
              <a:buNone/>
              <a:defRPr sz="3200">
                <a:solidFill>
                  <a:schemeClr val="tx1">
                    <a:tint val="75000"/>
                  </a:schemeClr>
                </a:solidFill>
              </a:defRPr>
            </a:lvl8pPr>
            <a:lvl9pPr marL="7314468" indent="0">
              <a:buNone/>
              <a:defRPr sz="3200">
                <a:solidFill>
                  <a:schemeClr val="tx1">
                    <a:tint val="75000"/>
                  </a:schemeClr>
                </a:solidFill>
              </a:defRPr>
            </a:lvl9pPr>
          </a:lstStyle>
          <a:p>
            <a:pPr lvl="0"/>
            <a:r>
              <a:rPr lang="en-US" dirty="0"/>
              <a:t>Click to edit Master text styles</a:t>
            </a:r>
          </a:p>
        </p:txBody>
      </p:sp>
      <p:pic>
        <p:nvPicPr>
          <p:cNvPr id="18" name="Image" descr="Image">
            <a:extLst>
              <a:ext uri="{FF2B5EF4-FFF2-40B4-BE49-F238E27FC236}">
                <a16:creationId xmlns:a16="http://schemas.microsoft.com/office/drawing/2014/main" id="{2326975A-801B-F76E-543D-546EA221E95C}"/>
              </a:ext>
            </a:extLst>
          </p:cNvPr>
          <p:cNvPicPr>
            <a:picLocks noChangeAspect="1"/>
          </p:cNvPicPr>
          <p:nvPr userDrawn="1"/>
        </p:nvPicPr>
        <p:blipFill>
          <a:blip r:embed="rId2"/>
          <a:stretch>
            <a:fillRect/>
          </a:stretch>
        </p:blipFill>
        <p:spPr>
          <a:xfrm>
            <a:off x="20903548" y="12070530"/>
            <a:ext cx="2971250" cy="997749"/>
          </a:xfrm>
          <a:prstGeom prst="rect">
            <a:avLst/>
          </a:prstGeom>
          <a:ln w="12700">
            <a:miter lim="400000"/>
          </a:ln>
        </p:spPr>
      </p:pic>
      <p:sp>
        <p:nvSpPr>
          <p:cNvPr id="22" name="Rectangle 21">
            <a:extLst>
              <a:ext uri="{FF2B5EF4-FFF2-40B4-BE49-F238E27FC236}">
                <a16:creationId xmlns:a16="http://schemas.microsoft.com/office/drawing/2014/main" id="{2268A7A7-5ED6-4D18-AD01-FC3BFEEE3AC2}"/>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2" name="Picture 11" descr="Background pattern&#10;&#10;Description automatically generated">
            <a:extLst>
              <a:ext uri="{FF2B5EF4-FFF2-40B4-BE49-F238E27FC236}">
                <a16:creationId xmlns:a16="http://schemas.microsoft.com/office/drawing/2014/main" id="{C5927B17-B922-B4CF-3A05-C126B7342B58}"/>
              </a:ext>
            </a:extLst>
          </p:cNvPr>
          <p:cNvPicPr>
            <a:picLocks noChangeAspect="1"/>
          </p:cNvPicPr>
          <p:nvPr userDrawn="1"/>
        </p:nvPicPr>
        <p:blipFill rotWithShape="1">
          <a:blip r:embed="rId3"/>
          <a:srcRect t="15333" r="30359"/>
          <a:stretch/>
        </p:blipFill>
        <p:spPr>
          <a:xfrm>
            <a:off x="21568479" y="-1"/>
            <a:ext cx="2815521" cy="11612919"/>
          </a:xfrm>
          <a:prstGeom prst="rect">
            <a:avLst/>
          </a:prstGeom>
        </p:spPr>
      </p:pic>
      <p:sp>
        <p:nvSpPr>
          <p:cNvPr id="19" name="Date Placeholder 3">
            <a:extLst>
              <a:ext uri="{FF2B5EF4-FFF2-40B4-BE49-F238E27FC236}">
                <a16:creationId xmlns:a16="http://schemas.microsoft.com/office/drawing/2014/main" id="{9148F789-0A70-9AA8-C635-B20044F4D11F}"/>
              </a:ext>
            </a:extLst>
          </p:cNvPr>
          <p:cNvSpPr>
            <a:spLocks noGrp="1"/>
          </p:cNvSpPr>
          <p:nvPr>
            <p:ph type="dt" sz="half" idx="2"/>
          </p:nvPr>
        </p:nvSpPr>
        <p:spPr>
          <a:xfrm>
            <a:off x="1030998" y="12712700"/>
            <a:ext cx="1680192" cy="730250"/>
          </a:xfrm>
          <a:prstGeom prst="rect">
            <a:avLst/>
          </a:prstGeom>
        </p:spPr>
        <p:txBody>
          <a:bodyPr vert="horz" lIns="91440" tIns="45720" rIns="91440" bIns="45720" rtlCol="0" anchor="ctr"/>
          <a:lstStyle>
            <a:lvl1pPr algn="l">
              <a:defRPr sz="2000" b="0" i="0">
                <a:solidFill>
                  <a:schemeClr val="bg1"/>
                </a:solidFill>
                <a:latin typeface="Poppins" pitchFamily="2" charset="77"/>
                <a:cs typeface="Poppins" pitchFamily="2" charset="77"/>
              </a:defRPr>
            </a:lvl1pPr>
          </a:lstStyle>
          <a:p>
            <a:r>
              <a:rPr lang="en-US"/>
              <a:t>4/5/22</a:t>
            </a:r>
            <a:endParaRPr lang="en-US" dirty="0"/>
          </a:p>
        </p:txBody>
      </p:sp>
      <p:sp>
        <p:nvSpPr>
          <p:cNvPr id="20" name="Slide Number Placeholder 5">
            <a:extLst>
              <a:ext uri="{FF2B5EF4-FFF2-40B4-BE49-F238E27FC236}">
                <a16:creationId xmlns:a16="http://schemas.microsoft.com/office/drawing/2014/main" id="{3A988BCC-F448-9964-1EB8-7A5F35B8E14C}"/>
              </a:ext>
            </a:extLst>
          </p:cNvPr>
          <p:cNvSpPr>
            <a:spLocks noGrp="1"/>
          </p:cNvSpPr>
          <p:nvPr>
            <p:ph type="sldNum" sz="quarter" idx="4"/>
          </p:nvPr>
        </p:nvSpPr>
        <p:spPr>
          <a:xfrm>
            <a:off x="3110726" y="12712700"/>
            <a:ext cx="1284827" cy="730250"/>
          </a:xfrm>
          <a:prstGeom prst="rect">
            <a:avLst/>
          </a:prstGeom>
        </p:spPr>
        <p:txBody>
          <a:bodyPr vert="horz" lIns="91440" tIns="45720" rIns="91440" bIns="45720" rtlCol="0" anchor="ctr"/>
          <a:lstStyle>
            <a:lvl1pPr algn="ctr">
              <a:defRPr sz="2000" b="0" i="0">
                <a:solidFill>
                  <a:schemeClr val="bg1"/>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21" name="Footer Placeholder 12">
            <a:extLst>
              <a:ext uri="{FF2B5EF4-FFF2-40B4-BE49-F238E27FC236}">
                <a16:creationId xmlns:a16="http://schemas.microsoft.com/office/drawing/2014/main" id="{03D3C857-96CE-4DEB-8D17-F9A6D281769E}"/>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bg1"/>
                </a:solidFill>
                <a:latin typeface="Poppins" pitchFamily="2" charset="77"/>
                <a:cs typeface="Poppins" pitchFamily="2" charset="77"/>
              </a:defRPr>
            </a:lvl1pPr>
          </a:lstStyle>
          <a:p>
            <a:r>
              <a:rPr lang="en-US"/>
              <a:t>PRESENTATION NAME LOOKS LIKE THIS</a:t>
            </a:r>
            <a:endParaRPr lang="en-US" dirty="0"/>
          </a:p>
        </p:txBody>
      </p:sp>
    </p:spTree>
    <p:extLst>
      <p:ext uri="{BB962C8B-B14F-4D97-AF65-F5344CB8AC3E}">
        <p14:creationId xmlns:p14="http://schemas.microsoft.com/office/powerpoint/2010/main" val="23265959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E10AF5E-C25D-D231-4FC1-F2937F59553C}"/>
              </a:ext>
            </a:extLst>
          </p:cNvPr>
          <p:cNvPicPr>
            <a:picLocks noChangeAspect="1"/>
          </p:cNvPicPr>
          <p:nvPr userDrawn="1"/>
        </p:nvPicPr>
        <p:blipFill rotWithShape="1">
          <a:blip r:embed="rId2"/>
          <a:srcRect t="15333" r="30359"/>
          <a:stretch/>
        </p:blipFill>
        <p:spPr>
          <a:xfrm>
            <a:off x="21568479" y="-1"/>
            <a:ext cx="2815521" cy="11612919"/>
          </a:xfrm>
          <a:prstGeom prst="rect">
            <a:avLst/>
          </a:prstGeom>
        </p:spPr>
      </p:pic>
      <p:sp>
        <p:nvSpPr>
          <p:cNvPr id="2" name="Title 1"/>
          <p:cNvSpPr>
            <a:spLocks noGrp="1"/>
          </p:cNvSpPr>
          <p:nvPr>
            <p:ph type="title"/>
          </p:nvPr>
        </p:nvSpPr>
        <p:spPr>
          <a:xfrm>
            <a:off x="1030998" y="762744"/>
            <a:ext cx="21942743" cy="265112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42333" y="3651250"/>
            <a:ext cx="10363200" cy="87026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1710334" y="3651250"/>
            <a:ext cx="10363200" cy="87026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BA60A10D-2223-938C-99AC-F6094D8A3158}"/>
              </a:ext>
            </a:extLst>
          </p:cNvPr>
          <p:cNvPicPr>
            <a:picLocks noChangeAspect="1"/>
          </p:cNvPicPr>
          <p:nvPr userDrawn="1"/>
        </p:nvPicPr>
        <p:blipFill rotWithShape="1">
          <a:blip r:embed="rId3"/>
          <a:srcRect r="11517" b="2367"/>
          <a:stretch/>
        </p:blipFill>
        <p:spPr>
          <a:xfrm>
            <a:off x="16803682" y="3257873"/>
            <a:ext cx="7622326" cy="10458128"/>
          </a:xfrm>
          <a:prstGeom prst="rect">
            <a:avLst/>
          </a:prstGeom>
        </p:spPr>
      </p:pic>
      <p:pic>
        <p:nvPicPr>
          <p:cNvPr id="16" name="Image" descr="Image">
            <a:extLst>
              <a:ext uri="{FF2B5EF4-FFF2-40B4-BE49-F238E27FC236}">
                <a16:creationId xmlns:a16="http://schemas.microsoft.com/office/drawing/2014/main" id="{7B3734A9-5E39-32C3-F293-E23FE070DD75}"/>
              </a:ext>
            </a:extLst>
          </p:cNvPr>
          <p:cNvPicPr>
            <a:picLocks noChangeAspect="1"/>
          </p:cNvPicPr>
          <p:nvPr userDrawn="1"/>
        </p:nvPicPr>
        <p:blipFill>
          <a:blip r:embed="rId4"/>
          <a:stretch>
            <a:fillRect/>
          </a:stretch>
        </p:blipFill>
        <p:spPr>
          <a:xfrm>
            <a:off x="20903548" y="12070530"/>
            <a:ext cx="2971250" cy="997749"/>
          </a:xfrm>
          <a:prstGeom prst="rect">
            <a:avLst/>
          </a:prstGeom>
          <a:ln w="12700">
            <a:miter lim="400000"/>
          </a:ln>
        </p:spPr>
      </p:pic>
      <p:sp>
        <p:nvSpPr>
          <p:cNvPr id="17" name="Date Placeholder 3">
            <a:extLst>
              <a:ext uri="{FF2B5EF4-FFF2-40B4-BE49-F238E27FC236}">
                <a16:creationId xmlns:a16="http://schemas.microsoft.com/office/drawing/2014/main" id="{C757BB98-6221-DE8F-CF4A-3000C57E8F4B}"/>
              </a:ext>
            </a:extLst>
          </p:cNvPr>
          <p:cNvSpPr>
            <a:spLocks noGrp="1"/>
          </p:cNvSpPr>
          <p:nvPr>
            <p:ph type="dt" sz="half" idx="10"/>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18" name="Slide Number Placeholder 5">
            <a:extLst>
              <a:ext uri="{FF2B5EF4-FFF2-40B4-BE49-F238E27FC236}">
                <a16:creationId xmlns:a16="http://schemas.microsoft.com/office/drawing/2014/main" id="{53DC65F7-6E11-529B-373F-7F0E6AC1A228}"/>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9" name="Footer Placeholder 12">
            <a:extLst>
              <a:ext uri="{FF2B5EF4-FFF2-40B4-BE49-F238E27FC236}">
                <a16:creationId xmlns:a16="http://schemas.microsoft.com/office/drawing/2014/main" id="{3FBA6F84-98F9-3CF5-B04B-6D6757865C6F}"/>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PRESENTATION NAME LOOKS LIKE THIS</a:t>
            </a:r>
          </a:p>
        </p:txBody>
      </p:sp>
      <p:sp>
        <p:nvSpPr>
          <p:cNvPr id="20" name="Rectangle 19">
            <a:extLst>
              <a:ext uri="{FF2B5EF4-FFF2-40B4-BE49-F238E27FC236}">
                <a16:creationId xmlns:a16="http://schemas.microsoft.com/office/drawing/2014/main" id="{2C78E93E-5727-178F-DE4C-28954E3CB9FE}"/>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2" name="Picture 11" descr="Background pattern&#10;&#10;Description automatically generated">
            <a:extLst>
              <a:ext uri="{FF2B5EF4-FFF2-40B4-BE49-F238E27FC236}">
                <a16:creationId xmlns:a16="http://schemas.microsoft.com/office/drawing/2014/main" id="{23E4AAAA-C573-B8F9-EFE9-A0F2B0390B1D}"/>
              </a:ext>
            </a:extLst>
          </p:cNvPr>
          <p:cNvPicPr>
            <a:picLocks noChangeAspect="1"/>
          </p:cNvPicPr>
          <p:nvPr userDrawn="1"/>
        </p:nvPicPr>
        <p:blipFill>
          <a:blip r:embed="rId2"/>
          <a:stretch>
            <a:fillRect/>
          </a:stretch>
        </p:blipFill>
        <p:spPr>
          <a:xfrm>
            <a:off x="21568479" y="-2103081"/>
            <a:ext cx="4042865" cy="13716000"/>
          </a:xfrm>
          <a:prstGeom prst="rect">
            <a:avLst/>
          </a:prstGeom>
        </p:spPr>
      </p:pic>
    </p:spTree>
    <p:extLst>
      <p:ext uri="{BB962C8B-B14F-4D97-AF65-F5344CB8AC3E}">
        <p14:creationId xmlns:p14="http://schemas.microsoft.com/office/powerpoint/2010/main" val="2254450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DF3B87EE-974A-799E-9644-EC890E2BB32F}"/>
              </a:ext>
            </a:extLst>
          </p:cNvPr>
          <p:cNvPicPr>
            <a:picLocks noChangeAspect="1"/>
          </p:cNvPicPr>
          <p:nvPr userDrawn="1"/>
        </p:nvPicPr>
        <p:blipFill rotWithShape="1">
          <a:blip r:embed="rId2"/>
          <a:srcRect t="15333" r="30359"/>
          <a:stretch/>
        </p:blipFill>
        <p:spPr>
          <a:xfrm>
            <a:off x="21568479" y="-1"/>
            <a:ext cx="2815521" cy="11612919"/>
          </a:xfrm>
          <a:prstGeom prst="rect">
            <a:avLst/>
          </a:prstGeom>
        </p:spPr>
      </p:pic>
      <p:sp>
        <p:nvSpPr>
          <p:cNvPr id="2" name="Title 1"/>
          <p:cNvSpPr>
            <a:spLocks noGrp="1"/>
          </p:cNvSpPr>
          <p:nvPr>
            <p:ph type="title"/>
          </p:nvPr>
        </p:nvSpPr>
        <p:spPr>
          <a:xfrm>
            <a:off x="1030998" y="730251"/>
            <a:ext cx="21031200" cy="2651126"/>
          </a:xfrm>
        </p:spPr>
        <p:txBody>
          <a:bodyPr/>
          <a:lstStyle/>
          <a:p>
            <a:r>
              <a:rPr lang="en-US" dirty="0"/>
              <a:t>Click to edit Master title style</a:t>
            </a:r>
          </a:p>
        </p:txBody>
      </p:sp>
      <p:sp>
        <p:nvSpPr>
          <p:cNvPr id="3" name="Text Placeholder 2"/>
          <p:cNvSpPr>
            <a:spLocks noGrp="1"/>
          </p:cNvSpPr>
          <p:nvPr>
            <p:ph type="body" idx="1"/>
          </p:nvPr>
        </p:nvSpPr>
        <p:spPr>
          <a:xfrm>
            <a:off x="1030999" y="3362326"/>
            <a:ext cx="10315574" cy="1647824"/>
          </a:xfrm>
        </p:spPr>
        <p:txBody>
          <a:bodyPr anchor="b">
            <a:normAutofit/>
          </a:bodyPr>
          <a:lstStyle>
            <a:lvl1pPr marL="0" indent="0">
              <a:buNone/>
              <a:defRPr sz="4500" b="1"/>
            </a:lvl1pPr>
            <a:lvl2pPr marL="914309" indent="0">
              <a:buNone/>
              <a:defRPr sz="4000" b="1"/>
            </a:lvl2pPr>
            <a:lvl3pPr marL="1828617" indent="0">
              <a:buNone/>
              <a:defRPr sz="3600" b="1"/>
            </a:lvl3pPr>
            <a:lvl4pPr marL="2742926" indent="0">
              <a:buNone/>
              <a:defRPr sz="3200" b="1"/>
            </a:lvl4pPr>
            <a:lvl5pPr marL="3657234" indent="0">
              <a:buNone/>
              <a:defRPr sz="3200" b="1"/>
            </a:lvl5pPr>
            <a:lvl6pPr marL="4571543" indent="0">
              <a:buNone/>
              <a:defRPr sz="3200" b="1"/>
            </a:lvl6pPr>
            <a:lvl7pPr marL="5485851" indent="0">
              <a:buNone/>
              <a:defRPr sz="3200" b="1"/>
            </a:lvl7pPr>
            <a:lvl8pPr marL="6400160" indent="0">
              <a:buNone/>
              <a:defRPr sz="3200" b="1"/>
            </a:lvl8pPr>
            <a:lvl9pPr marL="7314468" indent="0">
              <a:buNone/>
              <a:defRPr sz="3200" b="1"/>
            </a:lvl9pPr>
          </a:lstStyle>
          <a:p>
            <a:pPr lvl="0"/>
            <a:r>
              <a:rPr lang="en-US" dirty="0"/>
              <a:t>Click to edit Master text styles</a:t>
            </a:r>
          </a:p>
        </p:txBody>
      </p:sp>
      <p:sp>
        <p:nvSpPr>
          <p:cNvPr id="4" name="Content Placeholder 3"/>
          <p:cNvSpPr>
            <a:spLocks noGrp="1"/>
          </p:cNvSpPr>
          <p:nvPr>
            <p:ph sz="half" idx="2"/>
          </p:nvPr>
        </p:nvSpPr>
        <p:spPr>
          <a:xfrm>
            <a:off x="1030999" y="5010150"/>
            <a:ext cx="10315574" cy="73691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1695821" y="3362326"/>
            <a:ext cx="10366376" cy="1647824"/>
          </a:xfrm>
        </p:spPr>
        <p:txBody>
          <a:bodyPr anchor="b">
            <a:normAutofit/>
          </a:bodyPr>
          <a:lstStyle>
            <a:lvl1pPr marL="0" indent="0">
              <a:buNone/>
              <a:defRPr sz="4500" b="1">
                <a:latin typeface="Poppins" pitchFamily="2" charset="77"/>
                <a:cs typeface="Poppins" pitchFamily="2" charset="77"/>
              </a:defRPr>
            </a:lvl1pPr>
            <a:lvl2pPr marL="914309" indent="0">
              <a:buNone/>
              <a:defRPr sz="4000" b="1"/>
            </a:lvl2pPr>
            <a:lvl3pPr marL="1828617" indent="0">
              <a:buNone/>
              <a:defRPr sz="3600" b="1"/>
            </a:lvl3pPr>
            <a:lvl4pPr marL="2742926" indent="0">
              <a:buNone/>
              <a:defRPr sz="3200" b="1"/>
            </a:lvl4pPr>
            <a:lvl5pPr marL="3657234" indent="0">
              <a:buNone/>
              <a:defRPr sz="3200" b="1"/>
            </a:lvl5pPr>
            <a:lvl6pPr marL="4571543" indent="0">
              <a:buNone/>
              <a:defRPr sz="3200" b="1"/>
            </a:lvl6pPr>
            <a:lvl7pPr marL="5485851" indent="0">
              <a:buNone/>
              <a:defRPr sz="3200" b="1"/>
            </a:lvl7pPr>
            <a:lvl8pPr marL="6400160" indent="0">
              <a:buNone/>
              <a:defRPr sz="3200" b="1"/>
            </a:lvl8pPr>
            <a:lvl9pPr marL="7314468" indent="0">
              <a:buNone/>
              <a:defRPr sz="3200" b="1"/>
            </a:lvl9pPr>
          </a:lstStyle>
          <a:p>
            <a:pPr lvl="0"/>
            <a:r>
              <a:rPr lang="en-US" dirty="0"/>
              <a:t>Click to edit Master text styles</a:t>
            </a:r>
          </a:p>
        </p:txBody>
      </p:sp>
      <p:sp>
        <p:nvSpPr>
          <p:cNvPr id="6" name="Content Placeholder 5"/>
          <p:cNvSpPr>
            <a:spLocks noGrp="1"/>
          </p:cNvSpPr>
          <p:nvPr>
            <p:ph sz="quarter" idx="4"/>
          </p:nvPr>
        </p:nvSpPr>
        <p:spPr>
          <a:xfrm>
            <a:off x="11695821" y="5010150"/>
            <a:ext cx="10366376" cy="736917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a:extLst>
              <a:ext uri="{FF2B5EF4-FFF2-40B4-BE49-F238E27FC236}">
                <a16:creationId xmlns:a16="http://schemas.microsoft.com/office/drawing/2014/main" id="{8B596902-690D-2DB9-24AC-444929E56C07}"/>
              </a:ext>
            </a:extLst>
          </p:cNvPr>
          <p:cNvPicPr>
            <a:picLocks noChangeAspect="1"/>
          </p:cNvPicPr>
          <p:nvPr userDrawn="1"/>
        </p:nvPicPr>
        <p:blipFill rotWithShape="1">
          <a:blip r:embed="rId3"/>
          <a:srcRect r="11517" b="2367"/>
          <a:stretch/>
        </p:blipFill>
        <p:spPr>
          <a:xfrm>
            <a:off x="16803682" y="3257873"/>
            <a:ext cx="7622326" cy="10458128"/>
          </a:xfrm>
          <a:prstGeom prst="rect">
            <a:avLst/>
          </a:prstGeom>
        </p:spPr>
      </p:pic>
      <p:pic>
        <p:nvPicPr>
          <p:cNvPr id="18" name="Image" descr="Image">
            <a:extLst>
              <a:ext uri="{FF2B5EF4-FFF2-40B4-BE49-F238E27FC236}">
                <a16:creationId xmlns:a16="http://schemas.microsoft.com/office/drawing/2014/main" id="{FBCD3953-882C-C636-80FB-76BDEC038B3E}"/>
              </a:ext>
            </a:extLst>
          </p:cNvPr>
          <p:cNvPicPr>
            <a:picLocks noChangeAspect="1"/>
          </p:cNvPicPr>
          <p:nvPr userDrawn="1"/>
        </p:nvPicPr>
        <p:blipFill>
          <a:blip r:embed="rId4"/>
          <a:stretch>
            <a:fillRect/>
          </a:stretch>
        </p:blipFill>
        <p:spPr>
          <a:xfrm>
            <a:off x="20903548" y="12070530"/>
            <a:ext cx="2971250" cy="997749"/>
          </a:xfrm>
          <a:prstGeom prst="rect">
            <a:avLst/>
          </a:prstGeom>
          <a:ln w="12700">
            <a:miter lim="400000"/>
          </a:ln>
        </p:spPr>
      </p:pic>
      <p:sp>
        <p:nvSpPr>
          <p:cNvPr id="19" name="Date Placeholder 3">
            <a:extLst>
              <a:ext uri="{FF2B5EF4-FFF2-40B4-BE49-F238E27FC236}">
                <a16:creationId xmlns:a16="http://schemas.microsoft.com/office/drawing/2014/main" id="{BA5540FD-939F-94B0-F39E-170F24D6E6B1}"/>
              </a:ext>
            </a:extLst>
          </p:cNvPr>
          <p:cNvSpPr>
            <a:spLocks noGrp="1"/>
          </p:cNvSpPr>
          <p:nvPr>
            <p:ph type="dt" sz="half" idx="10"/>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20" name="Slide Number Placeholder 5">
            <a:extLst>
              <a:ext uri="{FF2B5EF4-FFF2-40B4-BE49-F238E27FC236}">
                <a16:creationId xmlns:a16="http://schemas.microsoft.com/office/drawing/2014/main" id="{3F0DF1D5-E913-D6E4-051F-FDBCF1261313}"/>
              </a:ext>
            </a:extLst>
          </p:cNvPr>
          <p:cNvSpPr>
            <a:spLocks noGrp="1"/>
          </p:cNvSpPr>
          <p:nvPr>
            <p:ph type="sldNum" sz="quarter" idx="11"/>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21" name="Footer Placeholder 12">
            <a:extLst>
              <a:ext uri="{FF2B5EF4-FFF2-40B4-BE49-F238E27FC236}">
                <a16:creationId xmlns:a16="http://schemas.microsoft.com/office/drawing/2014/main" id="{E33C77BD-96B1-8D2A-AFFE-22DC4F52709C}"/>
              </a:ext>
            </a:extLst>
          </p:cNvPr>
          <p:cNvSpPr>
            <a:spLocks noGrp="1"/>
          </p:cNvSpPr>
          <p:nvPr>
            <p:ph type="ftr" sz="quarter" idx="12"/>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PRESENTATION NAME LOOKS LIKE THIS</a:t>
            </a:r>
          </a:p>
        </p:txBody>
      </p:sp>
      <p:sp>
        <p:nvSpPr>
          <p:cNvPr id="22" name="Rectangle 21">
            <a:extLst>
              <a:ext uri="{FF2B5EF4-FFF2-40B4-BE49-F238E27FC236}">
                <a16:creationId xmlns:a16="http://schemas.microsoft.com/office/drawing/2014/main" id="{82BA2BF9-17FF-A58F-17F0-D9010CBAE870}"/>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651847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F3F79596-060C-2050-C33A-ABCFE0821F2F}"/>
              </a:ext>
            </a:extLst>
          </p:cNvPr>
          <p:cNvPicPr>
            <a:picLocks noChangeAspect="1"/>
          </p:cNvPicPr>
          <p:nvPr userDrawn="1"/>
        </p:nvPicPr>
        <p:blipFill rotWithShape="1">
          <a:blip r:embed="rId2"/>
          <a:srcRect t="15333" r="30359"/>
          <a:stretch/>
        </p:blipFill>
        <p:spPr>
          <a:xfrm>
            <a:off x="21568479" y="-1"/>
            <a:ext cx="2815521" cy="11612919"/>
          </a:xfrm>
          <a:prstGeom prst="rect">
            <a:avLst/>
          </a:prstGeom>
        </p:spPr>
      </p:pic>
      <p:sp>
        <p:nvSpPr>
          <p:cNvPr id="2" name="Title 1"/>
          <p:cNvSpPr>
            <a:spLocks noGrp="1"/>
          </p:cNvSpPr>
          <p:nvPr>
            <p:ph type="title"/>
          </p:nvPr>
        </p:nvSpPr>
        <p:spPr>
          <a:xfrm>
            <a:off x="1030998" y="647722"/>
            <a:ext cx="21942743" cy="2651126"/>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A2DCDB9C-BCAA-2C70-D58C-53B0062D2F8F}"/>
              </a:ext>
            </a:extLst>
          </p:cNvPr>
          <p:cNvPicPr>
            <a:picLocks noChangeAspect="1"/>
          </p:cNvPicPr>
          <p:nvPr userDrawn="1"/>
        </p:nvPicPr>
        <p:blipFill rotWithShape="1">
          <a:blip r:embed="rId3"/>
          <a:srcRect r="11517" b="2367"/>
          <a:stretch/>
        </p:blipFill>
        <p:spPr>
          <a:xfrm>
            <a:off x="16803682" y="3257873"/>
            <a:ext cx="7622326" cy="10458128"/>
          </a:xfrm>
          <a:prstGeom prst="rect">
            <a:avLst/>
          </a:prstGeom>
        </p:spPr>
      </p:pic>
      <p:pic>
        <p:nvPicPr>
          <p:cNvPr id="14" name="Image" descr="Image">
            <a:extLst>
              <a:ext uri="{FF2B5EF4-FFF2-40B4-BE49-F238E27FC236}">
                <a16:creationId xmlns:a16="http://schemas.microsoft.com/office/drawing/2014/main" id="{B05CED6F-1666-42D0-14B1-B40A1F14A327}"/>
              </a:ext>
            </a:extLst>
          </p:cNvPr>
          <p:cNvPicPr>
            <a:picLocks noChangeAspect="1"/>
          </p:cNvPicPr>
          <p:nvPr userDrawn="1"/>
        </p:nvPicPr>
        <p:blipFill>
          <a:blip r:embed="rId4"/>
          <a:stretch>
            <a:fillRect/>
          </a:stretch>
        </p:blipFill>
        <p:spPr>
          <a:xfrm>
            <a:off x="20903548" y="12070530"/>
            <a:ext cx="2971250" cy="997749"/>
          </a:xfrm>
          <a:prstGeom prst="rect">
            <a:avLst/>
          </a:prstGeom>
          <a:ln w="12700">
            <a:miter lim="400000"/>
          </a:ln>
        </p:spPr>
      </p:pic>
      <p:sp>
        <p:nvSpPr>
          <p:cNvPr id="15" name="Date Placeholder 3">
            <a:extLst>
              <a:ext uri="{FF2B5EF4-FFF2-40B4-BE49-F238E27FC236}">
                <a16:creationId xmlns:a16="http://schemas.microsoft.com/office/drawing/2014/main" id="{EB9BB047-E971-87BA-E270-05D4CCEE97AB}"/>
              </a:ext>
            </a:extLst>
          </p:cNvPr>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16" name="Slide Number Placeholder 5">
            <a:extLst>
              <a:ext uri="{FF2B5EF4-FFF2-40B4-BE49-F238E27FC236}">
                <a16:creationId xmlns:a16="http://schemas.microsoft.com/office/drawing/2014/main" id="{90E3B0A9-87C3-42D4-AF54-B9EB3FF6ED4C}"/>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7" name="Footer Placeholder 12">
            <a:extLst>
              <a:ext uri="{FF2B5EF4-FFF2-40B4-BE49-F238E27FC236}">
                <a16:creationId xmlns:a16="http://schemas.microsoft.com/office/drawing/2014/main" id="{82DE5793-0A95-68D5-5714-34BA012CF0F5}"/>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PRESENTATION NAME LOOKS LIKE THIS</a:t>
            </a:r>
          </a:p>
        </p:txBody>
      </p:sp>
      <p:sp>
        <p:nvSpPr>
          <p:cNvPr id="18" name="Rectangle 17">
            <a:extLst>
              <a:ext uri="{FF2B5EF4-FFF2-40B4-BE49-F238E27FC236}">
                <a16:creationId xmlns:a16="http://schemas.microsoft.com/office/drawing/2014/main" id="{42277D9F-BCDD-4996-E577-3643B4ABEEA0}"/>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23920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8500"/>
              <a:buFont typeface="Arial"/>
              <a:buNone/>
              <a:defRPr b="0" i="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3" name="Google Shape;23;p24"/>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0" i="0"/>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4" name="Google Shape;24;p24"/>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603504" algn="l">
              <a:lnSpc>
                <a:spcPct val="90000"/>
              </a:lnSpc>
              <a:spcBef>
                <a:spcPts val="4500"/>
              </a:spcBef>
              <a:spcAft>
                <a:spcPts val="0"/>
              </a:spcAft>
              <a:buClr>
                <a:srgbClr val="000000"/>
              </a:buClr>
              <a:buSzPts val="5904"/>
              <a:buFont typeface="Poppins"/>
              <a:buChar char="•"/>
              <a:defRPr b="0" i="0">
                <a:latin typeface="Poppins"/>
                <a:ea typeface="Poppins"/>
                <a:cs typeface="Poppins"/>
                <a:sym typeface="Poppins"/>
              </a:defRPr>
            </a:lvl1pPr>
            <a:lvl2pPr marL="914400" lvl="1" indent="-603504" algn="l">
              <a:lnSpc>
                <a:spcPct val="90000"/>
              </a:lnSpc>
              <a:spcBef>
                <a:spcPts val="4500"/>
              </a:spcBef>
              <a:spcAft>
                <a:spcPts val="0"/>
              </a:spcAft>
              <a:buClr>
                <a:srgbClr val="000000"/>
              </a:buClr>
              <a:buSzPts val="5904"/>
              <a:buFont typeface="Poppins"/>
              <a:buChar char="•"/>
              <a:defRPr b="0" i="0">
                <a:latin typeface="Poppins"/>
                <a:ea typeface="Poppins"/>
                <a:cs typeface="Poppins"/>
                <a:sym typeface="Poppins"/>
              </a:defRPr>
            </a:lvl2pPr>
            <a:lvl3pPr marL="1371600" lvl="2" indent="-603504" algn="l">
              <a:lnSpc>
                <a:spcPct val="90000"/>
              </a:lnSpc>
              <a:spcBef>
                <a:spcPts val="4500"/>
              </a:spcBef>
              <a:spcAft>
                <a:spcPts val="0"/>
              </a:spcAft>
              <a:buClr>
                <a:srgbClr val="000000"/>
              </a:buClr>
              <a:buSzPts val="5904"/>
              <a:buFont typeface="Poppins"/>
              <a:buChar char="•"/>
              <a:defRPr b="0" i="0">
                <a:latin typeface="Poppins"/>
                <a:ea typeface="Poppins"/>
                <a:cs typeface="Poppins"/>
                <a:sym typeface="Poppins"/>
              </a:defRPr>
            </a:lvl3pPr>
            <a:lvl4pPr marL="1828800" lvl="3" indent="-603504" algn="l">
              <a:lnSpc>
                <a:spcPct val="90000"/>
              </a:lnSpc>
              <a:spcBef>
                <a:spcPts val="4500"/>
              </a:spcBef>
              <a:spcAft>
                <a:spcPts val="0"/>
              </a:spcAft>
              <a:buClr>
                <a:srgbClr val="000000"/>
              </a:buClr>
              <a:buSzPts val="5904"/>
              <a:buFont typeface="Poppins"/>
              <a:buChar char="•"/>
              <a:defRPr b="0" i="0">
                <a:latin typeface="Poppins"/>
                <a:ea typeface="Poppins"/>
                <a:cs typeface="Poppins"/>
                <a:sym typeface="Poppins"/>
              </a:defRPr>
            </a:lvl4pPr>
            <a:lvl5pPr marL="2286000" lvl="4" indent="-603504" algn="l">
              <a:lnSpc>
                <a:spcPct val="90000"/>
              </a:lnSpc>
              <a:spcBef>
                <a:spcPts val="4500"/>
              </a:spcBef>
              <a:spcAft>
                <a:spcPts val="0"/>
              </a:spcAft>
              <a:buClr>
                <a:srgbClr val="000000"/>
              </a:buClr>
              <a:buSzPts val="5904"/>
              <a:buFont typeface="Poppins"/>
              <a:buChar char="•"/>
              <a:defRPr b="0" i="0">
                <a:latin typeface="Poppins"/>
                <a:ea typeface="Poppins"/>
                <a:cs typeface="Poppins"/>
                <a:sym typeface="Poppins"/>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5" name="Google Shape;25;p24"/>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rgbClr val="00A1F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396067CD-2B37-327E-6E7B-BCCF0EC30436}"/>
              </a:ext>
            </a:extLst>
          </p:cNvPr>
          <p:cNvPicPr>
            <a:picLocks noChangeAspect="1"/>
          </p:cNvPicPr>
          <p:nvPr userDrawn="1"/>
        </p:nvPicPr>
        <p:blipFill rotWithShape="1">
          <a:blip r:embed="rId2"/>
          <a:srcRect t="15333" r="30359"/>
          <a:stretch/>
        </p:blipFill>
        <p:spPr>
          <a:xfrm>
            <a:off x="21568479" y="-1"/>
            <a:ext cx="2815521" cy="11612919"/>
          </a:xfrm>
          <a:prstGeom prst="rect">
            <a:avLst/>
          </a:prstGeom>
        </p:spPr>
      </p:pic>
      <p:sp>
        <p:nvSpPr>
          <p:cNvPr id="2" name="Title 1"/>
          <p:cNvSpPr>
            <a:spLocks noGrp="1"/>
          </p:cNvSpPr>
          <p:nvPr>
            <p:ph type="title"/>
          </p:nvPr>
        </p:nvSpPr>
        <p:spPr>
          <a:xfrm>
            <a:off x="1030998" y="647722"/>
            <a:ext cx="21942743" cy="2651126"/>
          </a:xfrm>
        </p:spPr>
        <p:txBody>
          <a:bodyPr/>
          <a:lstStyle>
            <a:lvl1pPr>
              <a:defRPr>
                <a:solidFill>
                  <a:schemeClr val="bg1"/>
                </a:solidFill>
              </a:defRPr>
            </a:lvl1pPr>
          </a:lstStyle>
          <a:p>
            <a:r>
              <a:rPr lang="en-US" dirty="0"/>
              <a:t>Click to edit Master title style</a:t>
            </a:r>
          </a:p>
        </p:txBody>
      </p:sp>
      <p:pic>
        <p:nvPicPr>
          <p:cNvPr id="15" name="Image" descr="Image">
            <a:extLst>
              <a:ext uri="{FF2B5EF4-FFF2-40B4-BE49-F238E27FC236}">
                <a16:creationId xmlns:a16="http://schemas.microsoft.com/office/drawing/2014/main" id="{3B55DE39-FDDD-DA43-61A0-584E0BCD8EB2}"/>
              </a:ext>
            </a:extLst>
          </p:cNvPr>
          <p:cNvPicPr>
            <a:picLocks noChangeAspect="1"/>
          </p:cNvPicPr>
          <p:nvPr userDrawn="1"/>
        </p:nvPicPr>
        <p:blipFill>
          <a:blip r:embed="rId3"/>
          <a:stretch>
            <a:fillRect/>
          </a:stretch>
        </p:blipFill>
        <p:spPr>
          <a:xfrm>
            <a:off x="20903548" y="12070530"/>
            <a:ext cx="2971250" cy="997749"/>
          </a:xfrm>
          <a:prstGeom prst="rect">
            <a:avLst/>
          </a:prstGeom>
          <a:ln w="12700">
            <a:miter lim="400000"/>
          </a:ln>
        </p:spPr>
      </p:pic>
      <p:sp>
        <p:nvSpPr>
          <p:cNvPr id="16" name="Date Placeholder 3">
            <a:extLst>
              <a:ext uri="{FF2B5EF4-FFF2-40B4-BE49-F238E27FC236}">
                <a16:creationId xmlns:a16="http://schemas.microsoft.com/office/drawing/2014/main" id="{0433144E-3C32-E6EA-3BE3-D18E4A01C331}"/>
              </a:ext>
            </a:extLst>
          </p:cNvPr>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bg1"/>
                </a:solidFill>
                <a:latin typeface="Poppins" pitchFamily="2" charset="77"/>
                <a:cs typeface="Poppins" pitchFamily="2" charset="77"/>
              </a:defRPr>
            </a:lvl1pPr>
          </a:lstStyle>
          <a:p>
            <a:r>
              <a:rPr lang="en-US"/>
              <a:t>4/5/22</a:t>
            </a:r>
            <a:endParaRPr lang="en-US" dirty="0"/>
          </a:p>
        </p:txBody>
      </p:sp>
      <p:sp>
        <p:nvSpPr>
          <p:cNvPr id="17" name="Slide Number Placeholder 5">
            <a:extLst>
              <a:ext uri="{FF2B5EF4-FFF2-40B4-BE49-F238E27FC236}">
                <a16:creationId xmlns:a16="http://schemas.microsoft.com/office/drawing/2014/main" id="{2CDBECA6-2159-A31E-2B04-BF10D591F200}"/>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bg1"/>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8" name="Footer Placeholder 12">
            <a:extLst>
              <a:ext uri="{FF2B5EF4-FFF2-40B4-BE49-F238E27FC236}">
                <a16:creationId xmlns:a16="http://schemas.microsoft.com/office/drawing/2014/main" id="{620592F2-1F61-4FCD-3854-96F298D96013}"/>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bg1"/>
                </a:solidFill>
                <a:latin typeface="Poppins" pitchFamily="2" charset="77"/>
                <a:cs typeface="Poppins" pitchFamily="2" charset="77"/>
              </a:defRPr>
            </a:lvl1pPr>
          </a:lstStyle>
          <a:p>
            <a:r>
              <a:rPr lang="en-US"/>
              <a:t>PRESENTATION NAME LOOKS LIKE THIS</a:t>
            </a:r>
            <a:endParaRPr lang="en-US" dirty="0"/>
          </a:p>
        </p:txBody>
      </p:sp>
      <p:sp>
        <p:nvSpPr>
          <p:cNvPr id="19" name="Rectangle 18">
            <a:extLst>
              <a:ext uri="{FF2B5EF4-FFF2-40B4-BE49-F238E27FC236}">
                <a16:creationId xmlns:a16="http://schemas.microsoft.com/office/drawing/2014/main" id="{DCEC8F8E-C6A9-5DC0-FA3A-8C24084E86B8}"/>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586873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901B1BFC-4157-C3D0-DF9E-D6A3961EDDA1}"/>
              </a:ext>
            </a:extLst>
          </p:cNvPr>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12" name="Slide Number Placeholder 5">
            <a:extLst>
              <a:ext uri="{FF2B5EF4-FFF2-40B4-BE49-F238E27FC236}">
                <a16:creationId xmlns:a16="http://schemas.microsoft.com/office/drawing/2014/main" id="{B964B26E-D50F-BCF3-D34C-49E07937E845}"/>
              </a:ext>
            </a:extLst>
          </p:cNvPr>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3" name="Footer Placeholder 12">
            <a:extLst>
              <a:ext uri="{FF2B5EF4-FFF2-40B4-BE49-F238E27FC236}">
                <a16:creationId xmlns:a16="http://schemas.microsoft.com/office/drawing/2014/main" id="{CFD9F0B9-C975-93E6-06F1-DFC2CAEB0654}"/>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PRESENTATION NAME LOOKS LIKE THIS</a:t>
            </a:r>
          </a:p>
        </p:txBody>
      </p:sp>
      <p:sp>
        <p:nvSpPr>
          <p:cNvPr id="14" name="Rectangle 13">
            <a:extLst>
              <a:ext uri="{FF2B5EF4-FFF2-40B4-BE49-F238E27FC236}">
                <a16:creationId xmlns:a16="http://schemas.microsoft.com/office/drawing/2014/main" id="{28576379-A089-2275-83EA-16D8493BBA8E}"/>
              </a:ext>
            </a:extLst>
          </p:cNvPr>
          <p:cNvSpPr/>
          <p:nvPr userDrawn="1"/>
        </p:nvSpPr>
        <p:spPr>
          <a:xfrm>
            <a:off x="1" y="12985750"/>
            <a:ext cx="24404779" cy="730250"/>
          </a:xfrm>
          <a:prstGeom prst="rect">
            <a:avLst/>
          </a:prstGeom>
          <a:gradFill>
            <a:gsLst>
              <a:gs pos="38000">
                <a:srgbClr val="012B75">
                  <a:alpha val="0"/>
                </a:srgbClr>
              </a:gs>
              <a:gs pos="100000">
                <a:srgbClr val="012B75">
                  <a:alpha val="2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170409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A1F1"/>
        </a:solidFill>
        <a:effectLst/>
      </p:bgPr>
    </p:bg>
    <p:spTree>
      <p:nvGrpSpPr>
        <p:cNvPr id="1" name=""/>
        <p:cNvGrpSpPr/>
        <p:nvPr/>
      </p:nvGrpSpPr>
      <p:grpSpPr>
        <a:xfrm>
          <a:off x="0" y="0"/>
          <a:ext cx="0" cy="0"/>
          <a:chOff x="0" y="0"/>
          <a:chExt cx="0" cy="0"/>
        </a:xfrm>
      </p:grpSpPr>
      <p:pic>
        <p:nvPicPr>
          <p:cNvPr id="54" name="Picture 53" descr="Diagram, engineering drawing&#10;&#10;Description automatically generated">
            <a:extLst>
              <a:ext uri="{FF2B5EF4-FFF2-40B4-BE49-F238E27FC236}">
                <a16:creationId xmlns:a16="http://schemas.microsoft.com/office/drawing/2014/main" id="{0DE2D951-BB16-E04A-98C2-3D716A4BD132}"/>
              </a:ext>
            </a:extLst>
          </p:cNvPr>
          <p:cNvPicPr>
            <a:picLocks noChangeAspect="1"/>
          </p:cNvPicPr>
          <p:nvPr userDrawn="1"/>
        </p:nvPicPr>
        <p:blipFill>
          <a:blip r:embed="rId2"/>
          <a:stretch>
            <a:fillRect/>
          </a:stretch>
        </p:blipFill>
        <p:spPr>
          <a:xfrm>
            <a:off x="10868962" y="-751053"/>
            <a:ext cx="16093912" cy="16109062"/>
          </a:xfrm>
          <a:prstGeom prst="rect">
            <a:avLst/>
          </a:prstGeom>
        </p:spPr>
      </p:pic>
      <p:sp>
        <p:nvSpPr>
          <p:cNvPr id="47" name="Freeform 46">
            <a:extLst>
              <a:ext uri="{FF2B5EF4-FFF2-40B4-BE49-F238E27FC236}">
                <a16:creationId xmlns:a16="http://schemas.microsoft.com/office/drawing/2014/main" id="{59BDB0CB-66AE-E14E-8BA3-3F9A5CE9F4CC}"/>
              </a:ext>
            </a:extLst>
          </p:cNvPr>
          <p:cNvSpPr/>
          <p:nvPr userDrawn="1"/>
        </p:nvSpPr>
        <p:spPr>
          <a:xfrm>
            <a:off x="-2042214" y="2"/>
            <a:ext cx="17080900" cy="13716000"/>
          </a:xfrm>
          <a:custGeom>
            <a:avLst/>
            <a:gdLst>
              <a:gd name="connsiteX0" fmla="*/ 0 w 17083124"/>
              <a:gd name="connsiteY0" fmla="*/ 0 h 13716000"/>
              <a:gd name="connsiteX1" fmla="*/ 13933011 w 17083124"/>
              <a:gd name="connsiteY1" fmla="*/ 0 h 13716000"/>
              <a:gd name="connsiteX2" fmla="*/ 14002868 w 17083124"/>
              <a:gd name="connsiteY2" fmla="*/ 60511 h 13716000"/>
              <a:gd name="connsiteX3" fmla="*/ 17083124 w 17083124"/>
              <a:gd name="connsiteY3" fmla="*/ 7019925 h 13716000"/>
              <a:gd name="connsiteX4" fmla="*/ 14329388 w 17083124"/>
              <a:gd name="connsiteY4" fmla="*/ 13668031 h 13716000"/>
              <a:gd name="connsiteX5" fmla="*/ 14279075 w 17083124"/>
              <a:gd name="connsiteY5" fmla="*/ 13716000 h 13716000"/>
              <a:gd name="connsiteX6" fmla="*/ 0 w 17083124"/>
              <a:gd name="connsiteY6" fmla="*/ 13716000 h 13716000"/>
              <a:gd name="connsiteX7" fmla="*/ 0 w 17083124"/>
              <a:gd name="connsiteY7"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3124" h="13716000">
                <a:moveTo>
                  <a:pt x="0" y="0"/>
                </a:moveTo>
                <a:lnTo>
                  <a:pt x="13933011" y="0"/>
                </a:lnTo>
                <a:lnTo>
                  <a:pt x="14002868" y="60511"/>
                </a:lnTo>
                <a:cubicBezTo>
                  <a:pt x="15895132" y="1780370"/>
                  <a:pt x="17083124" y="4261413"/>
                  <a:pt x="17083124" y="7019925"/>
                </a:cubicBezTo>
                <a:cubicBezTo>
                  <a:pt x="17083124" y="9616172"/>
                  <a:pt x="16030788" y="11966633"/>
                  <a:pt x="14329388" y="13668031"/>
                </a:cubicBezTo>
                <a:lnTo>
                  <a:pt x="14279075" y="13716000"/>
                </a:lnTo>
                <a:lnTo>
                  <a:pt x="0" y="13716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pic>
        <p:nvPicPr>
          <p:cNvPr id="5" name="Picture 4">
            <a:extLst>
              <a:ext uri="{FF2B5EF4-FFF2-40B4-BE49-F238E27FC236}">
                <a16:creationId xmlns:a16="http://schemas.microsoft.com/office/drawing/2014/main" id="{75D59AE6-FC35-B04E-9422-9698196ED6D1}"/>
              </a:ext>
            </a:extLst>
          </p:cNvPr>
          <p:cNvPicPr>
            <a:picLocks noChangeAspect="1"/>
          </p:cNvPicPr>
          <p:nvPr userDrawn="1"/>
        </p:nvPicPr>
        <p:blipFill>
          <a:blip r:embed="rId3"/>
          <a:stretch>
            <a:fillRect/>
          </a:stretch>
        </p:blipFill>
        <p:spPr>
          <a:xfrm>
            <a:off x="20780" y="11395693"/>
            <a:ext cx="24384000" cy="2321438"/>
          </a:xfrm>
          <a:prstGeom prst="rect">
            <a:avLst/>
          </a:prstGeom>
        </p:spPr>
      </p:pic>
      <p:sp>
        <p:nvSpPr>
          <p:cNvPr id="2" name="Title 1"/>
          <p:cNvSpPr>
            <a:spLocks noGrp="1"/>
          </p:cNvSpPr>
          <p:nvPr>
            <p:ph type="ctrTitle"/>
          </p:nvPr>
        </p:nvSpPr>
        <p:spPr>
          <a:xfrm>
            <a:off x="1384908" y="3890606"/>
            <a:ext cx="11555784" cy="4775200"/>
          </a:xfrm>
        </p:spPr>
        <p:txBody>
          <a:bodyPr anchor="ctr">
            <a:normAutofit/>
          </a:bodyPr>
          <a:lstStyle>
            <a:lvl1pPr algn="l">
              <a:lnSpc>
                <a:spcPct val="100000"/>
              </a:lnSpc>
              <a:defRPr sz="9998">
                <a:latin typeface="Poppins" pitchFamily="2" charset="77"/>
                <a:cs typeface="Poppins" pitchFamily="2" charset="77"/>
              </a:defRPr>
            </a:lvl1pPr>
          </a:lstStyle>
          <a:p>
            <a:r>
              <a:rPr lang="en-US" dirty="0"/>
              <a:t>Click to edit Master title style</a:t>
            </a:r>
          </a:p>
        </p:txBody>
      </p:sp>
      <p:sp>
        <p:nvSpPr>
          <p:cNvPr id="3" name="Subtitle 2"/>
          <p:cNvSpPr>
            <a:spLocks noGrp="1"/>
          </p:cNvSpPr>
          <p:nvPr>
            <p:ph type="subTitle" idx="1"/>
          </p:nvPr>
        </p:nvSpPr>
        <p:spPr>
          <a:xfrm>
            <a:off x="1384908" y="8665806"/>
            <a:ext cx="11555784" cy="1866080"/>
          </a:xfrm>
        </p:spPr>
        <p:txBody>
          <a:bodyPr>
            <a:normAutofit/>
          </a:bodyPr>
          <a:lstStyle>
            <a:lvl1pPr marL="0" indent="0" algn="l">
              <a:buNone/>
              <a:defRPr sz="4000"/>
            </a:lvl1pPr>
            <a:lvl2pPr marL="914218" indent="0" algn="ctr">
              <a:buNone/>
              <a:defRPr sz="4000"/>
            </a:lvl2pPr>
            <a:lvl3pPr marL="1828434" indent="0" algn="ctr">
              <a:buNone/>
              <a:defRPr sz="3600"/>
            </a:lvl3pPr>
            <a:lvl4pPr marL="2742652" indent="0" algn="ctr">
              <a:buNone/>
              <a:defRPr sz="3200"/>
            </a:lvl4pPr>
            <a:lvl5pPr marL="3656868" indent="0" algn="ctr">
              <a:buNone/>
              <a:defRPr sz="3200"/>
            </a:lvl5pPr>
            <a:lvl6pPr marL="4571086" indent="0" algn="ctr">
              <a:buNone/>
              <a:defRPr sz="3200"/>
            </a:lvl6pPr>
            <a:lvl7pPr marL="5485302" indent="0" algn="ctr">
              <a:buNone/>
              <a:defRPr sz="3200"/>
            </a:lvl7pPr>
            <a:lvl8pPr marL="6399520" indent="0" algn="ctr">
              <a:buNone/>
              <a:defRPr sz="3200"/>
            </a:lvl8pPr>
            <a:lvl9pPr marL="7313736" indent="0" algn="ctr">
              <a:buNone/>
              <a:defRPr sz="3200"/>
            </a:lvl9pPr>
          </a:lstStyle>
          <a:p>
            <a:r>
              <a:rPr lang="en-US" dirty="0"/>
              <a:t>Click to edit Master subtitle style</a:t>
            </a:r>
          </a:p>
        </p:txBody>
      </p:sp>
      <p:pic>
        <p:nvPicPr>
          <p:cNvPr id="49" name="Picture 48">
            <a:extLst>
              <a:ext uri="{FF2B5EF4-FFF2-40B4-BE49-F238E27FC236}">
                <a16:creationId xmlns:a16="http://schemas.microsoft.com/office/drawing/2014/main" id="{3A63C01E-7402-764D-ABAB-CFFAC739A0C6}"/>
              </a:ext>
            </a:extLst>
          </p:cNvPr>
          <p:cNvPicPr>
            <a:picLocks noChangeAspect="1"/>
          </p:cNvPicPr>
          <p:nvPr userDrawn="1"/>
        </p:nvPicPr>
        <p:blipFill>
          <a:blip r:embed="rId4"/>
          <a:stretch>
            <a:fillRect/>
          </a:stretch>
        </p:blipFill>
        <p:spPr>
          <a:xfrm>
            <a:off x="1554799" y="1028960"/>
            <a:ext cx="3885694" cy="1371600"/>
          </a:xfrm>
          <a:prstGeom prst="rect">
            <a:avLst/>
          </a:prstGeom>
        </p:spPr>
      </p:pic>
      <p:sp>
        <p:nvSpPr>
          <p:cNvPr id="50" name="Date Placeholder 3">
            <a:extLst>
              <a:ext uri="{FF2B5EF4-FFF2-40B4-BE49-F238E27FC236}">
                <a16:creationId xmlns:a16="http://schemas.microsoft.com/office/drawing/2014/main" id="{EBF3F84D-CAE2-CA44-A69C-5D768588AC4A}"/>
              </a:ext>
            </a:extLst>
          </p:cNvPr>
          <p:cNvSpPr>
            <a:spLocks noGrp="1"/>
          </p:cNvSpPr>
          <p:nvPr>
            <p:ph type="dt" sz="half" idx="2"/>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51" name="Slide Number Placeholder 5">
            <a:extLst>
              <a:ext uri="{FF2B5EF4-FFF2-40B4-BE49-F238E27FC236}">
                <a16:creationId xmlns:a16="http://schemas.microsoft.com/office/drawing/2014/main" id="{7C85E5FB-51B4-684B-AB68-B9368093A9DA}"/>
              </a:ext>
            </a:extLst>
          </p:cNvPr>
          <p:cNvSpPr>
            <a:spLocks noGrp="1"/>
          </p:cNvSpPr>
          <p:nvPr>
            <p:ph type="sldNum" sz="quarter" idx="4"/>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52" name="Footer Placeholder 12">
            <a:extLst>
              <a:ext uri="{FF2B5EF4-FFF2-40B4-BE49-F238E27FC236}">
                <a16:creationId xmlns:a16="http://schemas.microsoft.com/office/drawing/2014/main" id="{B87F7E58-5A7F-A94F-8806-5D1F50B8CF34}"/>
              </a:ext>
            </a:extLst>
          </p:cNvPr>
          <p:cNvSpPr>
            <a:spLocks noGrp="1"/>
          </p:cNvSpPr>
          <p:nvPr>
            <p:ph type="ftr" sz="quarter" idx="3"/>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spTree>
    <p:extLst>
      <p:ext uri="{BB962C8B-B14F-4D97-AF65-F5344CB8AC3E}">
        <p14:creationId xmlns:p14="http://schemas.microsoft.com/office/powerpoint/2010/main" val="1544313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D49707A1-A9DF-2044-AB90-4E9619130AEE}"/>
              </a:ext>
            </a:extLst>
          </p:cNvPr>
          <p:cNvSpPr>
            <a:spLocks noGrp="1" noChangeAspect="1"/>
          </p:cNvSpPr>
          <p:nvPr>
            <p:ph type="pic" idx="13"/>
          </p:nvPr>
        </p:nvSpPr>
        <p:spPr>
          <a:xfrm>
            <a:off x="12725802" y="0"/>
            <a:ext cx="11700204" cy="13716000"/>
          </a:xfrm>
        </p:spPr>
        <p:txBody>
          <a:bodyPr anchor="t"/>
          <a:lstStyle>
            <a:lvl1pPr marL="0" indent="0">
              <a:buNone/>
              <a:defRPr sz="6398"/>
            </a:lvl1pPr>
            <a:lvl2pPr marL="914218" indent="0">
              <a:buNone/>
              <a:defRPr sz="5598"/>
            </a:lvl2pPr>
            <a:lvl3pPr marL="1828434" indent="0">
              <a:buNone/>
              <a:defRPr sz="4800"/>
            </a:lvl3pPr>
            <a:lvl4pPr marL="2742652" indent="0">
              <a:buNone/>
              <a:defRPr sz="4000"/>
            </a:lvl4pPr>
            <a:lvl5pPr marL="3656868" indent="0">
              <a:buNone/>
              <a:defRPr sz="4000"/>
            </a:lvl5pPr>
            <a:lvl6pPr marL="4571086" indent="0">
              <a:buNone/>
              <a:defRPr sz="4000"/>
            </a:lvl6pPr>
            <a:lvl7pPr marL="5485302" indent="0">
              <a:buNone/>
              <a:defRPr sz="4000"/>
            </a:lvl7pPr>
            <a:lvl8pPr marL="6399520" indent="0">
              <a:buNone/>
              <a:defRPr sz="4000"/>
            </a:lvl8pPr>
            <a:lvl9pPr marL="7313736" indent="0">
              <a:buNone/>
              <a:defRPr sz="4000"/>
            </a:lvl9pPr>
          </a:lstStyle>
          <a:p>
            <a:r>
              <a:rPr lang="en-US" dirty="0"/>
              <a:t>Click icon to add picture</a:t>
            </a:r>
          </a:p>
        </p:txBody>
      </p:sp>
      <p:sp>
        <p:nvSpPr>
          <p:cNvPr id="2" name="Title 1"/>
          <p:cNvSpPr>
            <a:spLocks noGrp="1"/>
          </p:cNvSpPr>
          <p:nvPr>
            <p:ph type="title"/>
          </p:nvPr>
        </p:nvSpPr>
        <p:spPr>
          <a:xfrm>
            <a:off x="1676403" y="730253"/>
            <a:ext cx="10515598" cy="2651126"/>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676403" y="3651251"/>
            <a:ext cx="10515598" cy="85876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Date Placeholder 3">
            <a:extLst>
              <a:ext uri="{FF2B5EF4-FFF2-40B4-BE49-F238E27FC236}">
                <a16:creationId xmlns:a16="http://schemas.microsoft.com/office/drawing/2014/main" id="{892CDAA0-FA15-9A40-882C-215419B97C8B}"/>
              </a:ext>
            </a:extLst>
          </p:cNvPr>
          <p:cNvSpPr>
            <a:spLocks noGrp="1"/>
          </p:cNvSpPr>
          <p:nvPr>
            <p:ph type="dt" sz="half" idx="2"/>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34" name="Slide Number Placeholder 5">
            <a:extLst>
              <a:ext uri="{FF2B5EF4-FFF2-40B4-BE49-F238E27FC236}">
                <a16:creationId xmlns:a16="http://schemas.microsoft.com/office/drawing/2014/main" id="{0D505B14-0BE2-4144-ADE6-360F7AFB6587}"/>
              </a:ext>
            </a:extLst>
          </p:cNvPr>
          <p:cNvSpPr>
            <a:spLocks noGrp="1"/>
          </p:cNvSpPr>
          <p:nvPr>
            <p:ph type="sldNum" sz="quarter" idx="4"/>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35" name="Footer Placeholder 12">
            <a:extLst>
              <a:ext uri="{FF2B5EF4-FFF2-40B4-BE49-F238E27FC236}">
                <a16:creationId xmlns:a16="http://schemas.microsoft.com/office/drawing/2014/main" id="{973A6A35-A74E-7A48-929E-7C6DFBC4089B}"/>
              </a:ext>
            </a:extLst>
          </p:cNvPr>
          <p:cNvSpPr>
            <a:spLocks noGrp="1"/>
          </p:cNvSpPr>
          <p:nvPr>
            <p:ph type="ftr" sz="quarter" idx="3"/>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spTree>
    <p:extLst>
      <p:ext uri="{BB962C8B-B14F-4D97-AF65-F5344CB8AC3E}">
        <p14:creationId xmlns:p14="http://schemas.microsoft.com/office/powerpoint/2010/main" val="18258921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0A1F1"/>
        </a:solidFill>
        <a:effectLst/>
      </p:bgPr>
    </p:bg>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CF8629D7-0D97-D049-A5C2-0A06A2F992D7}"/>
              </a:ext>
            </a:extLst>
          </p:cNvPr>
          <p:cNvSpPr/>
          <p:nvPr userDrawn="1"/>
        </p:nvSpPr>
        <p:spPr>
          <a:xfrm>
            <a:off x="1" y="0"/>
            <a:ext cx="21637982" cy="13716000"/>
          </a:xfrm>
          <a:custGeom>
            <a:avLst/>
            <a:gdLst>
              <a:gd name="connsiteX0" fmla="*/ 0 w 21640800"/>
              <a:gd name="connsiteY0" fmla="*/ 0 h 13716000"/>
              <a:gd name="connsiteX1" fmla="*/ 18587718 w 21640800"/>
              <a:gd name="connsiteY1" fmla="*/ 0 h 13716000"/>
              <a:gd name="connsiteX2" fmla="*/ 18906972 w 21640800"/>
              <a:gd name="connsiteY2" fmla="*/ 305290 h 13716000"/>
              <a:gd name="connsiteX3" fmla="*/ 21640800 w 21640800"/>
              <a:gd name="connsiteY3" fmla="*/ 6933428 h 13716000"/>
              <a:gd name="connsiteX4" fmla="*/ 18887064 w 21640800"/>
              <a:gd name="connsiteY4" fmla="*/ 13581534 h 13716000"/>
              <a:gd name="connsiteX5" fmla="*/ 18746028 w 21640800"/>
              <a:gd name="connsiteY5" fmla="*/ 13716000 h 13716000"/>
              <a:gd name="connsiteX6" fmla="*/ 0 w 21640800"/>
              <a:gd name="connsiteY6" fmla="*/ 13716000 h 13716000"/>
              <a:gd name="connsiteX7" fmla="*/ 0 w 21640800"/>
              <a:gd name="connsiteY7"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0800" h="13716000">
                <a:moveTo>
                  <a:pt x="0" y="0"/>
                </a:moveTo>
                <a:lnTo>
                  <a:pt x="18587718" y="0"/>
                </a:lnTo>
                <a:lnTo>
                  <a:pt x="18906972" y="305290"/>
                </a:lnTo>
                <a:cubicBezTo>
                  <a:pt x="20596666" y="2005087"/>
                  <a:pt x="21640800" y="4347323"/>
                  <a:pt x="21640800" y="6933428"/>
                </a:cubicBezTo>
                <a:cubicBezTo>
                  <a:pt x="21640800" y="9529675"/>
                  <a:pt x="20588464" y="11880136"/>
                  <a:pt x="18887064" y="13581534"/>
                </a:cubicBezTo>
                <a:lnTo>
                  <a:pt x="18746028" y="13716000"/>
                </a:lnTo>
                <a:lnTo>
                  <a:pt x="0" y="13716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schemeClr val="accent1"/>
              </a:solidFill>
            </a:endParaRPr>
          </a:p>
        </p:txBody>
      </p:sp>
      <p:pic>
        <p:nvPicPr>
          <p:cNvPr id="10" name="Picture 9">
            <a:extLst>
              <a:ext uri="{FF2B5EF4-FFF2-40B4-BE49-F238E27FC236}">
                <a16:creationId xmlns:a16="http://schemas.microsoft.com/office/drawing/2014/main" id="{96B0B646-D592-FA49-B8BA-CBBE4A2F0A00}"/>
              </a:ext>
            </a:extLst>
          </p:cNvPr>
          <p:cNvPicPr>
            <a:picLocks noChangeAspect="1"/>
          </p:cNvPicPr>
          <p:nvPr userDrawn="1"/>
        </p:nvPicPr>
        <p:blipFill>
          <a:blip r:embed="rId2"/>
          <a:stretch>
            <a:fillRect/>
          </a:stretch>
        </p:blipFill>
        <p:spPr>
          <a:xfrm>
            <a:off x="20780" y="11395693"/>
            <a:ext cx="24384000" cy="2321438"/>
          </a:xfrm>
          <a:prstGeom prst="rect">
            <a:avLst/>
          </a:prstGeom>
        </p:spPr>
      </p:pic>
      <p:sp>
        <p:nvSpPr>
          <p:cNvPr id="13" name="Title 1">
            <a:extLst>
              <a:ext uri="{FF2B5EF4-FFF2-40B4-BE49-F238E27FC236}">
                <a16:creationId xmlns:a16="http://schemas.microsoft.com/office/drawing/2014/main" id="{947589C0-1236-3148-8FBD-81DC8ED40E2F}"/>
              </a:ext>
            </a:extLst>
          </p:cNvPr>
          <p:cNvSpPr>
            <a:spLocks noGrp="1"/>
          </p:cNvSpPr>
          <p:nvPr>
            <p:ph type="title"/>
          </p:nvPr>
        </p:nvSpPr>
        <p:spPr>
          <a:xfrm>
            <a:off x="1676400" y="730253"/>
            <a:ext cx="21031200" cy="2651126"/>
          </a:xfrm>
        </p:spPr>
        <p:txBody>
          <a:bodyPr/>
          <a:lstStyle>
            <a:lvl1pPr>
              <a:lnSpc>
                <a:spcPct val="100000"/>
              </a:lnSpc>
              <a:defRPr/>
            </a:lvl1pPr>
          </a:lstStyle>
          <a:p>
            <a:r>
              <a:rPr lang="en-US" dirty="0"/>
              <a:t>Click to edit Master title style</a:t>
            </a:r>
          </a:p>
        </p:txBody>
      </p:sp>
      <p:sp>
        <p:nvSpPr>
          <p:cNvPr id="14" name="Content Placeholder 2">
            <a:extLst>
              <a:ext uri="{FF2B5EF4-FFF2-40B4-BE49-F238E27FC236}">
                <a16:creationId xmlns:a16="http://schemas.microsoft.com/office/drawing/2014/main" id="{47DA2E31-B83E-3246-B9E5-F2A435922BD3}"/>
              </a:ext>
            </a:extLst>
          </p:cNvPr>
          <p:cNvSpPr>
            <a:spLocks noGrp="1"/>
          </p:cNvSpPr>
          <p:nvPr>
            <p:ph idx="1"/>
          </p:nvPr>
        </p:nvSpPr>
        <p:spPr>
          <a:xfrm>
            <a:off x="1676400" y="3651250"/>
            <a:ext cx="21031200"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Date Placeholder 3">
            <a:extLst>
              <a:ext uri="{FF2B5EF4-FFF2-40B4-BE49-F238E27FC236}">
                <a16:creationId xmlns:a16="http://schemas.microsoft.com/office/drawing/2014/main" id="{C67F0112-FACA-0C4F-AA61-6C1B3995F33B}"/>
              </a:ext>
            </a:extLst>
          </p:cNvPr>
          <p:cNvSpPr>
            <a:spLocks noGrp="1"/>
          </p:cNvSpPr>
          <p:nvPr>
            <p:ph type="dt" sz="half" idx="2"/>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46" name="Slide Number Placeholder 5">
            <a:extLst>
              <a:ext uri="{FF2B5EF4-FFF2-40B4-BE49-F238E27FC236}">
                <a16:creationId xmlns:a16="http://schemas.microsoft.com/office/drawing/2014/main" id="{BEE9E83F-8F44-DD43-A3D0-FED42AB863F2}"/>
              </a:ext>
            </a:extLst>
          </p:cNvPr>
          <p:cNvSpPr>
            <a:spLocks noGrp="1"/>
          </p:cNvSpPr>
          <p:nvPr>
            <p:ph type="sldNum" sz="quarter" idx="4"/>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47" name="Footer Placeholder 12">
            <a:extLst>
              <a:ext uri="{FF2B5EF4-FFF2-40B4-BE49-F238E27FC236}">
                <a16:creationId xmlns:a16="http://schemas.microsoft.com/office/drawing/2014/main" id="{72BAA375-0E46-E64F-A531-09D995288032}"/>
              </a:ext>
            </a:extLst>
          </p:cNvPr>
          <p:cNvSpPr>
            <a:spLocks noGrp="1"/>
          </p:cNvSpPr>
          <p:nvPr>
            <p:ph type="ftr" sz="quarter" idx="3"/>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spTree>
    <p:extLst>
      <p:ext uri="{BB962C8B-B14F-4D97-AF65-F5344CB8AC3E}">
        <p14:creationId xmlns:p14="http://schemas.microsoft.com/office/powerpoint/2010/main" val="198970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a:extLst>
              <a:ext uri="{FF2B5EF4-FFF2-40B4-BE49-F238E27FC236}">
                <a16:creationId xmlns:a16="http://schemas.microsoft.com/office/drawing/2014/main" id="{D1BED2DE-D4C9-B242-AD22-1A84F8F743EE}"/>
              </a:ext>
            </a:extLst>
          </p:cNvPr>
          <p:cNvSpPr>
            <a:spLocks noGrp="1"/>
          </p:cNvSpPr>
          <p:nvPr>
            <p:ph type="dt" sz="half" idx="2"/>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15" name="Slide Number Placeholder 5">
            <a:extLst>
              <a:ext uri="{FF2B5EF4-FFF2-40B4-BE49-F238E27FC236}">
                <a16:creationId xmlns:a16="http://schemas.microsoft.com/office/drawing/2014/main" id="{482FE2A3-5F14-2148-B2DD-ADC79B74D0D0}"/>
              </a:ext>
            </a:extLst>
          </p:cNvPr>
          <p:cNvSpPr>
            <a:spLocks noGrp="1"/>
          </p:cNvSpPr>
          <p:nvPr>
            <p:ph type="sldNum" sz="quarter" idx="4"/>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6" name="Footer Placeholder 12">
            <a:extLst>
              <a:ext uri="{FF2B5EF4-FFF2-40B4-BE49-F238E27FC236}">
                <a16:creationId xmlns:a16="http://schemas.microsoft.com/office/drawing/2014/main" id="{6D5CE8B5-5D6F-0047-9CA0-A2B7A27503F5}"/>
              </a:ext>
            </a:extLst>
          </p:cNvPr>
          <p:cNvSpPr>
            <a:spLocks noGrp="1"/>
          </p:cNvSpPr>
          <p:nvPr>
            <p:ph type="ftr" sz="quarter" idx="3"/>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spTree>
    <p:extLst>
      <p:ext uri="{BB962C8B-B14F-4D97-AF65-F5344CB8AC3E}">
        <p14:creationId xmlns:p14="http://schemas.microsoft.com/office/powerpoint/2010/main" val="283191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A1F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9B51735-86BD-F842-A362-A8FDF6D2E554}"/>
              </a:ext>
            </a:extLst>
          </p:cNvPr>
          <p:cNvSpPr/>
          <p:nvPr userDrawn="1"/>
        </p:nvSpPr>
        <p:spPr>
          <a:xfrm>
            <a:off x="1" y="0"/>
            <a:ext cx="21637982" cy="13716000"/>
          </a:xfrm>
          <a:custGeom>
            <a:avLst/>
            <a:gdLst>
              <a:gd name="connsiteX0" fmla="*/ 0 w 21640800"/>
              <a:gd name="connsiteY0" fmla="*/ 0 h 13716000"/>
              <a:gd name="connsiteX1" fmla="*/ 18587718 w 21640800"/>
              <a:gd name="connsiteY1" fmla="*/ 0 h 13716000"/>
              <a:gd name="connsiteX2" fmla="*/ 18906972 w 21640800"/>
              <a:gd name="connsiteY2" fmla="*/ 305290 h 13716000"/>
              <a:gd name="connsiteX3" fmla="*/ 21640800 w 21640800"/>
              <a:gd name="connsiteY3" fmla="*/ 6933428 h 13716000"/>
              <a:gd name="connsiteX4" fmla="*/ 18887064 w 21640800"/>
              <a:gd name="connsiteY4" fmla="*/ 13581534 h 13716000"/>
              <a:gd name="connsiteX5" fmla="*/ 18746028 w 21640800"/>
              <a:gd name="connsiteY5" fmla="*/ 13716000 h 13716000"/>
              <a:gd name="connsiteX6" fmla="*/ 0 w 21640800"/>
              <a:gd name="connsiteY6" fmla="*/ 13716000 h 13716000"/>
              <a:gd name="connsiteX7" fmla="*/ 0 w 21640800"/>
              <a:gd name="connsiteY7"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40800" h="13716000">
                <a:moveTo>
                  <a:pt x="0" y="0"/>
                </a:moveTo>
                <a:lnTo>
                  <a:pt x="18587718" y="0"/>
                </a:lnTo>
                <a:lnTo>
                  <a:pt x="18906972" y="305290"/>
                </a:lnTo>
                <a:cubicBezTo>
                  <a:pt x="20596666" y="2005087"/>
                  <a:pt x="21640800" y="4347323"/>
                  <a:pt x="21640800" y="6933428"/>
                </a:cubicBezTo>
                <a:cubicBezTo>
                  <a:pt x="21640800" y="9529675"/>
                  <a:pt x="20588464" y="11880136"/>
                  <a:pt x="18887064" y="13581534"/>
                </a:cubicBezTo>
                <a:lnTo>
                  <a:pt x="18746028" y="13716000"/>
                </a:lnTo>
                <a:lnTo>
                  <a:pt x="0" y="13716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solidFill>
                <a:schemeClr val="accent1"/>
              </a:solidFill>
            </a:endParaRPr>
          </a:p>
        </p:txBody>
      </p:sp>
      <p:pic>
        <p:nvPicPr>
          <p:cNvPr id="9" name="Picture 8">
            <a:extLst>
              <a:ext uri="{FF2B5EF4-FFF2-40B4-BE49-F238E27FC236}">
                <a16:creationId xmlns:a16="http://schemas.microsoft.com/office/drawing/2014/main" id="{D68368D2-4DF4-8543-862C-E5672A7846C3}"/>
              </a:ext>
            </a:extLst>
          </p:cNvPr>
          <p:cNvPicPr>
            <a:picLocks noChangeAspect="1"/>
          </p:cNvPicPr>
          <p:nvPr userDrawn="1"/>
        </p:nvPicPr>
        <p:blipFill>
          <a:blip r:embed="rId2"/>
          <a:stretch>
            <a:fillRect/>
          </a:stretch>
        </p:blipFill>
        <p:spPr>
          <a:xfrm>
            <a:off x="20780" y="11395693"/>
            <a:ext cx="24384000" cy="2321438"/>
          </a:xfrm>
          <a:prstGeom prst="rect">
            <a:avLst/>
          </a:prstGeom>
        </p:spPr>
      </p:pic>
      <p:sp>
        <p:nvSpPr>
          <p:cNvPr id="2" name="Title 1"/>
          <p:cNvSpPr>
            <a:spLocks noGrp="1"/>
          </p:cNvSpPr>
          <p:nvPr>
            <p:ph type="title"/>
          </p:nvPr>
        </p:nvSpPr>
        <p:spPr>
          <a:xfrm>
            <a:off x="1663700" y="4759571"/>
            <a:ext cx="19177216" cy="4365382"/>
          </a:xfrm>
        </p:spPr>
        <p:txBody>
          <a:bodyPr anchor="ctr">
            <a:normAutofit/>
          </a:bodyPr>
          <a:lstStyle>
            <a:lvl1pPr>
              <a:defRPr sz="9998"/>
            </a:lvl1pPr>
          </a:lstStyle>
          <a:p>
            <a:r>
              <a:rPr lang="en-US" dirty="0"/>
              <a:t>Click to edit Master title style</a:t>
            </a:r>
          </a:p>
        </p:txBody>
      </p:sp>
      <p:sp>
        <p:nvSpPr>
          <p:cNvPr id="3" name="Text Placeholder 2"/>
          <p:cNvSpPr>
            <a:spLocks noGrp="1"/>
          </p:cNvSpPr>
          <p:nvPr>
            <p:ph type="body" idx="1"/>
          </p:nvPr>
        </p:nvSpPr>
        <p:spPr>
          <a:xfrm>
            <a:off x="1663700" y="9178929"/>
            <a:ext cx="19177216" cy="3000374"/>
          </a:xfrm>
        </p:spPr>
        <p:txBody>
          <a:bodyPr>
            <a:normAutofit/>
          </a:bodyPr>
          <a:lstStyle>
            <a:lvl1pPr marL="0" indent="0">
              <a:buNone/>
              <a:defRPr sz="4000">
                <a:solidFill>
                  <a:schemeClr val="tx1">
                    <a:tint val="75000"/>
                  </a:schemeClr>
                </a:solidFill>
              </a:defRPr>
            </a:lvl1pPr>
            <a:lvl2pPr marL="914218" indent="0">
              <a:buNone/>
              <a:defRPr sz="4000">
                <a:solidFill>
                  <a:schemeClr val="tx1">
                    <a:tint val="75000"/>
                  </a:schemeClr>
                </a:solidFill>
              </a:defRPr>
            </a:lvl2pPr>
            <a:lvl3pPr marL="1828434" indent="0">
              <a:buNone/>
              <a:defRPr sz="3600">
                <a:solidFill>
                  <a:schemeClr val="tx1">
                    <a:tint val="75000"/>
                  </a:schemeClr>
                </a:solidFill>
              </a:defRPr>
            </a:lvl3pPr>
            <a:lvl4pPr marL="2742652" indent="0">
              <a:buNone/>
              <a:defRPr sz="3200">
                <a:solidFill>
                  <a:schemeClr val="tx1">
                    <a:tint val="75000"/>
                  </a:schemeClr>
                </a:solidFill>
              </a:defRPr>
            </a:lvl4pPr>
            <a:lvl5pPr marL="3656868" indent="0">
              <a:buNone/>
              <a:defRPr sz="3200">
                <a:solidFill>
                  <a:schemeClr val="tx1">
                    <a:tint val="75000"/>
                  </a:schemeClr>
                </a:solidFill>
              </a:defRPr>
            </a:lvl5pPr>
            <a:lvl6pPr marL="4571086" indent="0">
              <a:buNone/>
              <a:defRPr sz="3200">
                <a:solidFill>
                  <a:schemeClr val="tx1">
                    <a:tint val="75000"/>
                  </a:schemeClr>
                </a:solidFill>
              </a:defRPr>
            </a:lvl6pPr>
            <a:lvl7pPr marL="5485302" indent="0">
              <a:buNone/>
              <a:defRPr sz="3200">
                <a:solidFill>
                  <a:schemeClr val="tx1">
                    <a:tint val="75000"/>
                  </a:schemeClr>
                </a:solidFill>
              </a:defRPr>
            </a:lvl7pPr>
            <a:lvl8pPr marL="6399520" indent="0">
              <a:buNone/>
              <a:defRPr sz="3200">
                <a:solidFill>
                  <a:schemeClr val="tx1">
                    <a:tint val="75000"/>
                  </a:schemeClr>
                </a:solidFill>
              </a:defRPr>
            </a:lvl8pPr>
            <a:lvl9pPr marL="7313736" indent="0">
              <a:buNone/>
              <a:defRPr sz="3200">
                <a:solidFill>
                  <a:schemeClr val="tx1">
                    <a:tint val="75000"/>
                  </a:schemeClr>
                </a:solidFill>
              </a:defRPr>
            </a:lvl9pPr>
          </a:lstStyle>
          <a:p>
            <a:pPr lvl="0"/>
            <a:r>
              <a:rPr lang="en-US" dirty="0"/>
              <a:t>Click to edit Master text styles</a:t>
            </a:r>
          </a:p>
        </p:txBody>
      </p:sp>
      <p:sp>
        <p:nvSpPr>
          <p:cNvPr id="15" name="Date Placeholder 3">
            <a:extLst>
              <a:ext uri="{FF2B5EF4-FFF2-40B4-BE49-F238E27FC236}">
                <a16:creationId xmlns:a16="http://schemas.microsoft.com/office/drawing/2014/main" id="{00541E16-566D-6146-AFB8-A9229A334231}"/>
              </a:ext>
            </a:extLst>
          </p:cNvPr>
          <p:cNvSpPr>
            <a:spLocks noGrp="1"/>
          </p:cNvSpPr>
          <p:nvPr>
            <p:ph type="dt" sz="half" idx="2"/>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16" name="Slide Number Placeholder 5">
            <a:extLst>
              <a:ext uri="{FF2B5EF4-FFF2-40B4-BE49-F238E27FC236}">
                <a16:creationId xmlns:a16="http://schemas.microsoft.com/office/drawing/2014/main" id="{03E07C46-C154-5741-83FC-2AA9FE3ED786}"/>
              </a:ext>
            </a:extLst>
          </p:cNvPr>
          <p:cNvSpPr>
            <a:spLocks noGrp="1"/>
          </p:cNvSpPr>
          <p:nvPr>
            <p:ph type="sldNum" sz="quarter" idx="4"/>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7" name="Footer Placeholder 12">
            <a:extLst>
              <a:ext uri="{FF2B5EF4-FFF2-40B4-BE49-F238E27FC236}">
                <a16:creationId xmlns:a16="http://schemas.microsoft.com/office/drawing/2014/main" id="{3D6CA8F9-4A5C-9341-B94B-30AB006CC74A}"/>
              </a:ext>
            </a:extLst>
          </p:cNvPr>
          <p:cNvSpPr>
            <a:spLocks noGrp="1"/>
          </p:cNvSpPr>
          <p:nvPr>
            <p:ph type="ftr" sz="quarter" idx="3"/>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spTree>
    <p:extLst>
      <p:ext uri="{BB962C8B-B14F-4D97-AF65-F5344CB8AC3E}">
        <p14:creationId xmlns:p14="http://schemas.microsoft.com/office/powerpoint/2010/main" val="3419661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11CD3D00-08FC-8747-BA1D-1F89EAFDF09D}"/>
              </a:ext>
            </a:extLst>
          </p:cNvPr>
          <p:cNvSpPr>
            <a:spLocks noGrp="1"/>
          </p:cNvSpPr>
          <p:nvPr>
            <p:ph type="dt" sz="half" idx="10"/>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10" name="Slide Number Placeholder 5">
            <a:extLst>
              <a:ext uri="{FF2B5EF4-FFF2-40B4-BE49-F238E27FC236}">
                <a16:creationId xmlns:a16="http://schemas.microsoft.com/office/drawing/2014/main" id="{C7830125-5513-4346-8283-C98AC25AE4CB}"/>
              </a:ext>
            </a:extLst>
          </p:cNvPr>
          <p:cNvSpPr>
            <a:spLocks noGrp="1"/>
          </p:cNvSpPr>
          <p:nvPr>
            <p:ph type="sldNum" sz="quarter" idx="4"/>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1" name="Footer Placeholder 12">
            <a:extLst>
              <a:ext uri="{FF2B5EF4-FFF2-40B4-BE49-F238E27FC236}">
                <a16:creationId xmlns:a16="http://schemas.microsoft.com/office/drawing/2014/main" id="{CA188E7C-50C1-EB4A-8770-EA186A31A058}"/>
              </a:ext>
            </a:extLst>
          </p:cNvPr>
          <p:cNvSpPr>
            <a:spLocks noGrp="1"/>
          </p:cNvSpPr>
          <p:nvPr>
            <p:ph type="ftr" sz="quarter" idx="3"/>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spTree>
    <p:extLst>
      <p:ext uri="{BB962C8B-B14F-4D97-AF65-F5344CB8AC3E}">
        <p14:creationId xmlns:p14="http://schemas.microsoft.com/office/powerpoint/2010/main" val="2462611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3"/>
            <a:ext cx="21031200" cy="2651126"/>
          </a:xfrm>
        </p:spPr>
        <p:txBody>
          <a:bodyPr/>
          <a:lstStyle/>
          <a:p>
            <a:r>
              <a:rPr lang="en-US" dirty="0"/>
              <a:t>Click to edit Master title style</a:t>
            </a:r>
          </a:p>
        </p:txBody>
      </p:sp>
      <p:sp>
        <p:nvSpPr>
          <p:cNvPr id="3" name="Text Placeholder 2"/>
          <p:cNvSpPr>
            <a:spLocks noGrp="1"/>
          </p:cNvSpPr>
          <p:nvPr>
            <p:ph type="body" idx="1"/>
          </p:nvPr>
        </p:nvSpPr>
        <p:spPr>
          <a:xfrm>
            <a:off x="1679579" y="3362326"/>
            <a:ext cx="10315574" cy="1647824"/>
          </a:xfrm>
        </p:spPr>
        <p:txBody>
          <a:bodyPr anchor="b">
            <a:normAutofit/>
          </a:bodyPr>
          <a:lstStyle>
            <a:lvl1pPr marL="0" indent="0">
              <a:buNone/>
              <a:defRPr sz="4500" b="1"/>
            </a:lvl1pPr>
            <a:lvl2pPr marL="914218" indent="0">
              <a:buNone/>
              <a:defRPr sz="4000" b="1"/>
            </a:lvl2pPr>
            <a:lvl3pPr marL="1828434" indent="0">
              <a:buNone/>
              <a:defRPr sz="3600" b="1"/>
            </a:lvl3pPr>
            <a:lvl4pPr marL="2742652" indent="0">
              <a:buNone/>
              <a:defRPr sz="3200" b="1"/>
            </a:lvl4pPr>
            <a:lvl5pPr marL="3656868" indent="0">
              <a:buNone/>
              <a:defRPr sz="3200" b="1"/>
            </a:lvl5pPr>
            <a:lvl6pPr marL="4571086" indent="0">
              <a:buNone/>
              <a:defRPr sz="3200" b="1"/>
            </a:lvl6pPr>
            <a:lvl7pPr marL="5485302" indent="0">
              <a:buNone/>
              <a:defRPr sz="3200" b="1"/>
            </a:lvl7pPr>
            <a:lvl8pPr marL="6399520" indent="0">
              <a:buNone/>
              <a:defRPr sz="3200" b="1"/>
            </a:lvl8pPr>
            <a:lvl9pPr marL="7313736" indent="0">
              <a:buNone/>
              <a:defRPr sz="3200" b="1"/>
            </a:lvl9pPr>
          </a:lstStyle>
          <a:p>
            <a:pPr lvl="0"/>
            <a:r>
              <a:rPr lang="en-US" dirty="0"/>
              <a:t>Click to edit Master text styles</a:t>
            </a:r>
          </a:p>
        </p:txBody>
      </p:sp>
      <p:sp>
        <p:nvSpPr>
          <p:cNvPr id="4" name="Content Placeholder 3"/>
          <p:cNvSpPr>
            <a:spLocks noGrp="1"/>
          </p:cNvSpPr>
          <p:nvPr>
            <p:ph sz="half" idx="2"/>
          </p:nvPr>
        </p:nvSpPr>
        <p:spPr>
          <a:xfrm>
            <a:off x="1679579" y="5010150"/>
            <a:ext cx="10315574" cy="7369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2344400" y="3362326"/>
            <a:ext cx="10366376" cy="1647824"/>
          </a:xfrm>
        </p:spPr>
        <p:txBody>
          <a:bodyPr anchor="b">
            <a:normAutofit/>
          </a:bodyPr>
          <a:lstStyle>
            <a:lvl1pPr marL="0" indent="0">
              <a:buNone/>
              <a:defRPr sz="4500" b="1">
                <a:latin typeface="Poppins" pitchFamily="2" charset="77"/>
                <a:cs typeface="Poppins" pitchFamily="2" charset="77"/>
              </a:defRPr>
            </a:lvl1pPr>
            <a:lvl2pPr marL="914218" indent="0">
              <a:buNone/>
              <a:defRPr sz="4000" b="1"/>
            </a:lvl2pPr>
            <a:lvl3pPr marL="1828434" indent="0">
              <a:buNone/>
              <a:defRPr sz="3600" b="1"/>
            </a:lvl3pPr>
            <a:lvl4pPr marL="2742652" indent="0">
              <a:buNone/>
              <a:defRPr sz="3200" b="1"/>
            </a:lvl4pPr>
            <a:lvl5pPr marL="3656868" indent="0">
              <a:buNone/>
              <a:defRPr sz="3200" b="1"/>
            </a:lvl5pPr>
            <a:lvl6pPr marL="4571086" indent="0">
              <a:buNone/>
              <a:defRPr sz="3200" b="1"/>
            </a:lvl6pPr>
            <a:lvl7pPr marL="5485302" indent="0">
              <a:buNone/>
              <a:defRPr sz="3200" b="1"/>
            </a:lvl7pPr>
            <a:lvl8pPr marL="6399520" indent="0">
              <a:buNone/>
              <a:defRPr sz="3200" b="1"/>
            </a:lvl8pPr>
            <a:lvl9pPr marL="7313736" indent="0">
              <a:buNone/>
              <a:defRPr sz="3200" b="1"/>
            </a:lvl9pPr>
          </a:lstStyle>
          <a:p>
            <a:pPr lvl="0"/>
            <a:r>
              <a:rPr lang="en-US" dirty="0"/>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67B23AE2-B6D3-B84F-9C89-702B0925AF0A}"/>
              </a:ext>
            </a:extLst>
          </p:cNvPr>
          <p:cNvSpPr>
            <a:spLocks noGrp="1"/>
          </p:cNvSpPr>
          <p:nvPr>
            <p:ph type="dt" sz="half" idx="10"/>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12" name="Slide Number Placeholder 5">
            <a:extLst>
              <a:ext uri="{FF2B5EF4-FFF2-40B4-BE49-F238E27FC236}">
                <a16:creationId xmlns:a16="http://schemas.microsoft.com/office/drawing/2014/main" id="{17849FD5-E3AD-F44E-9BBC-2E2BD2939351}"/>
              </a:ext>
            </a:extLst>
          </p:cNvPr>
          <p:cNvSpPr>
            <a:spLocks noGrp="1"/>
          </p:cNvSpPr>
          <p:nvPr>
            <p:ph type="sldNum" sz="quarter" idx="11"/>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3" name="Footer Placeholder 12">
            <a:extLst>
              <a:ext uri="{FF2B5EF4-FFF2-40B4-BE49-F238E27FC236}">
                <a16:creationId xmlns:a16="http://schemas.microsoft.com/office/drawing/2014/main" id="{5E94B682-B372-344B-BA20-4A53FDCD51E5}"/>
              </a:ext>
            </a:extLst>
          </p:cNvPr>
          <p:cNvSpPr>
            <a:spLocks noGrp="1"/>
          </p:cNvSpPr>
          <p:nvPr>
            <p:ph type="ftr" sz="quarter" idx="12"/>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spTree>
    <p:extLst>
      <p:ext uri="{BB962C8B-B14F-4D97-AF65-F5344CB8AC3E}">
        <p14:creationId xmlns:p14="http://schemas.microsoft.com/office/powerpoint/2010/main" val="3085286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3">
            <a:extLst>
              <a:ext uri="{FF2B5EF4-FFF2-40B4-BE49-F238E27FC236}">
                <a16:creationId xmlns:a16="http://schemas.microsoft.com/office/drawing/2014/main" id="{7B9B2FEE-5940-D642-9B92-A9693F9FB8F1}"/>
              </a:ext>
            </a:extLst>
          </p:cNvPr>
          <p:cNvSpPr>
            <a:spLocks noGrp="1"/>
          </p:cNvSpPr>
          <p:nvPr>
            <p:ph type="dt" sz="half" idx="2"/>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8" name="Slide Number Placeholder 5">
            <a:extLst>
              <a:ext uri="{FF2B5EF4-FFF2-40B4-BE49-F238E27FC236}">
                <a16:creationId xmlns:a16="http://schemas.microsoft.com/office/drawing/2014/main" id="{C8E11904-0E7C-EE41-B722-660D9CEB8154}"/>
              </a:ext>
            </a:extLst>
          </p:cNvPr>
          <p:cNvSpPr>
            <a:spLocks noGrp="1"/>
          </p:cNvSpPr>
          <p:nvPr>
            <p:ph type="sldNum" sz="quarter" idx="4"/>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9" name="Footer Placeholder 12">
            <a:extLst>
              <a:ext uri="{FF2B5EF4-FFF2-40B4-BE49-F238E27FC236}">
                <a16:creationId xmlns:a16="http://schemas.microsoft.com/office/drawing/2014/main" id="{D75AF611-1695-614E-AB17-8C4EE1954781}"/>
              </a:ext>
            </a:extLst>
          </p:cNvPr>
          <p:cNvSpPr>
            <a:spLocks noGrp="1"/>
          </p:cNvSpPr>
          <p:nvPr>
            <p:ph type="ftr" sz="quarter" idx="3"/>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spTree>
    <p:extLst>
      <p:ext uri="{BB962C8B-B14F-4D97-AF65-F5344CB8AC3E}">
        <p14:creationId xmlns:p14="http://schemas.microsoft.com/office/powerpoint/2010/main" val="29945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6"/>
        <p:cNvGrpSpPr/>
        <p:nvPr/>
      </p:nvGrpSpPr>
      <p:grpSpPr>
        <a:xfrm>
          <a:off x="0" y="0"/>
          <a:ext cx="0" cy="0"/>
          <a:chOff x="0" y="0"/>
          <a:chExt cx="0" cy="0"/>
        </a:xfrm>
      </p:grpSpPr>
      <p:sp>
        <p:nvSpPr>
          <p:cNvPr id="27" name="Google Shape;27;p25"/>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603504" algn="l">
              <a:lnSpc>
                <a:spcPct val="90000"/>
              </a:lnSpc>
              <a:spcBef>
                <a:spcPts val="4500"/>
              </a:spcBef>
              <a:spcAft>
                <a:spcPts val="0"/>
              </a:spcAft>
              <a:buClr>
                <a:srgbClr val="000000"/>
              </a:buClr>
              <a:buSzPts val="5904"/>
              <a:buFont typeface="Arial"/>
              <a:buChar char="•"/>
              <a:defRPr b="0" i="0"/>
            </a:lvl1pPr>
            <a:lvl2pPr marL="914400" lvl="1" indent="-603504" algn="l">
              <a:lnSpc>
                <a:spcPct val="90000"/>
              </a:lnSpc>
              <a:spcBef>
                <a:spcPts val="4500"/>
              </a:spcBef>
              <a:spcAft>
                <a:spcPts val="0"/>
              </a:spcAft>
              <a:buClr>
                <a:srgbClr val="000000"/>
              </a:buClr>
              <a:buSzPts val="5904"/>
              <a:buFont typeface="Arial"/>
              <a:buChar char="•"/>
              <a:defRPr b="0" i="0"/>
            </a:lvl2pPr>
            <a:lvl3pPr marL="1371600" lvl="2" indent="-603504" algn="l">
              <a:lnSpc>
                <a:spcPct val="90000"/>
              </a:lnSpc>
              <a:spcBef>
                <a:spcPts val="4500"/>
              </a:spcBef>
              <a:spcAft>
                <a:spcPts val="0"/>
              </a:spcAft>
              <a:buClr>
                <a:srgbClr val="000000"/>
              </a:buClr>
              <a:buSzPts val="5904"/>
              <a:buFont typeface="Arial"/>
              <a:buChar char="•"/>
              <a:defRPr b="0" i="0"/>
            </a:lvl3pPr>
            <a:lvl4pPr marL="1828800" lvl="3" indent="-603504" algn="l">
              <a:lnSpc>
                <a:spcPct val="90000"/>
              </a:lnSpc>
              <a:spcBef>
                <a:spcPts val="4500"/>
              </a:spcBef>
              <a:spcAft>
                <a:spcPts val="0"/>
              </a:spcAft>
              <a:buClr>
                <a:srgbClr val="000000"/>
              </a:buClr>
              <a:buSzPts val="5904"/>
              <a:buFont typeface="Arial"/>
              <a:buChar char="•"/>
              <a:defRPr b="0" i="0"/>
            </a:lvl4pPr>
            <a:lvl5pPr marL="2286000" lvl="4" indent="-603504" algn="l">
              <a:lnSpc>
                <a:spcPct val="90000"/>
              </a:lnSpc>
              <a:spcBef>
                <a:spcPts val="4500"/>
              </a:spcBef>
              <a:spcAft>
                <a:spcPts val="0"/>
              </a:spcAft>
              <a:buClr>
                <a:srgbClr val="000000"/>
              </a:buClr>
              <a:buSzPts val="5904"/>
              <a:buFont typeface="Arial"/>
              <a:buChar char="•"/>
              <a:defRPr b="0" i="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28" name="Google Shape;28;p25"/>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13499DF6-8C52-7B4A-A321-ADD361E352D3}"/>
              </a:ext>
            </a:extLst>
          </p:cNvPr>
          <p:cNvSpPr>
            <a:spLocks noGrp="1"/>
          </p:cNvSpPr>
          <p:nvPr>
            <p:ph type="dt" sz="half" idx="2"/>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7" name="Slide Number Placeholder 5">
            <a:extLst>
              <a:ext uri="{FF2B5EF4-FFF2-40B4-BE49-F238E27FC236}">
                <a16:creationId xmlns:a16="http://schemas.microsoft.com/office/drawing/2014/main" id="{9EABB59A-EC4A-2B40-A983-331935743359}"/>
              </a:ext>
            </a:extLst>
          </p:cNvPr>
          <p:cNvSpPr>
            <a:spLocks noGrp="1"/>
          </p:cNvSpPr>
          <p:nvPr>
            <p:ph type="sldNum" sz="quarter" idx="4"/>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8" name="Footer Placeholder 12">
            <a:extLst>
              <a:ext uri="{FF2B5EF4-FFF2-40B4-BE49-F238E27FC236}">
                <a16:creationId xmlns:a16="http://schemas.microsoft.com/office/drawing/2014/main" id="{22A27102-F431-FC44-8308-03ED6E384959}"/>
              </a:ext>
            </a:extLst>
          </p:cNvPr>
          <p:cNvSpPr>
            <a:spLocks noGrp="1"/>
          </p:cNvSpPr>
          <p:nvPr>
            <p:ph type="ftr" sz="quarter" idx="3"/>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spTree>
    <p:extLst>
      <p:ext uri="{BB962C8B-B14F-4D97-AF65-F5344CB8AC3E}">
        <p14:creationId xmlns:p14="http://schemas.microsoft.com/office/powerpoint/2010/main" val="27150356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9" y="914400"/>
            <a:ext cx="7864474" cy="3200400"/>
          </a:xfrm>
        </p:spPr>
        <p:txBody>
          <a:bodyPr anchor="b"/>
          <a:lstStyle>
            <a:lvl1pPr>
              <a:defRPr sz="6398"/>
            </a:lvl1pPr>
          </a:lstStyle>
          <a:p>
            <a:r>
              <a:rPr lang="en-US" dirty="0"/>
              <a:t>Click to edit Master title style</a:t>
            </a:r>
          </a:p>
        </p:txBody>
      </p:sp>
      <p:sp>
        <p:nvSpPr>
          <p:cNvPr id="3" name="Content Placeholder 2"/>
          <p:cNvSpPr>
            <a:spLocks noGrp="1"/>
          </p:cNvSpPr>
          <p:nvPr>
            <p:ph idx="1"/>
          </p:nvPr>
        </p:nvSpPr>
        <p:spPr>
          <a:xfrm>
            <a:off x="10366376" y="1974853"/>
            <a:ext cx="12344400" cy="9747250"/>
          </a:xfrm>
        </p:spPr>
        <p:txBody>
          <a:bodyPr/>
          <a:lstStyle>
            <a:lvl1pPr>
              <a:defRPr sz="6398"/>
            </a:lvl1pPr>
            <a:lvl2pPr>
              <a:defRPr sz="5598"/>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79579" y="4114800"/>
            <a:ext cx="7864474" cy="7623176"/>
          </a:xfrm>
        </p:spPr>
        <p:txBody>
          <a:bodyPr/>
          <a:lstStyle>
            <a:lvl1pPr marL="0" indent="0">
              <a:buNone/>
              <a:defRPr sz="3200"/>
            </a:lvl1pPr>
            <a:lvl2pPr marL="914218" indent="0">
              <a:buNone/>
              <a:defRPr sz="2800"/>
            </a:lvl2pPr>
            <a:lvl3pPr marL="1828434" indent="0">
              <a:buNone/>
              <a:defRPr sz="2400"/>
            </a:lvl3pPr>
            <a:lvl4pPr marL="2742652" indent="0">
              <a:buNone/>
              <a:defRPr sz="2000"/>
            </a:lvl4pPr>
            <a:lvl5pPr marL="3656868" indent="0">
              <a:buNone/>
              <a:defRPr sz="2000"/>
            </a:lvl5pPr>
            <a:lvl6pPr marL="4571086" indent="0">
              <a:buNone/>
              <a:defRPr sz="2000"/>
            </a:lvl6pPr>
            <a:lvl7pPr marL="5485302" indent="0">
              <a:buNone/>
              <a:defRPr sz="2000"/>
            </a:lvl7pPr>
            <a:lvl8pPr marL="6399520" indent="0">
              <a:buNone/>
              <a:defRPr sz="2000"/>
            </a:lvl8pPr>
            <a:lvl9pPr marL="7313736" indent="0">
              <a:buNone/>
              <a:defRPr sz="2000"/>
            </a:lvl9pPr>
          </a:lstStyle>
          <a:p>
            <a:pPr lvl="0"/>
            <a:r>
              <a:rPr lang="en-US" dirty="0"/>
              <a:t>Click to edit Master text styles</a:t>
            </a:r>
          </a:p>
        </p:txBody>
      </p:sp>
      <p:sp>
        <p:nvSpPr>
          <p:cNvPr id="8" name="Date Placeholder 3">
            <a:extLst>
              <a:ext uri="{FF2B5EF4-FFF2-40B4-BE49-F238E27FC236}">
                <a16:creationId xmlns:a16="http://schemas.microsoft.com/office/drawing/2014/main" id="{42480DA4-87D3-1444-A504-44FFE076A713}"/>
              </a:ext>
            </a:extLst>
          </p:cNvPr>
          <p:cNvSpPr>
            <a:spLocks noGrp="1"/>
          </p:cNvSpPr>
          <p:nvPr>
            <p:ph type="dt" sz="half" idx="10"/>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9" name="Slide Number Placeholder 5">
            <a:extLst>
              <a:ext uri="{FF2B5EF4-FFF2-40B4-BE49-F238E27FC236}">
                <a16:creationId xmlns:a16="http://schemas.microsoft.com/office/drawing/2014/main" id="{81DF8512-FD1D-CA45-91A3-14A1CCD2F6AC}"/>
              </a:ext>
            </a:extLst>
          </p:cNvPr>
          <p:cNvSpPr>
            <a:spLocks noGrp="1"/>
          </p:cNvSpPr>
          <p:nvPr>
            <p:ph type="sldNum" sz="quarter" idx="4"/>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0" name="Footer Placeholder 12">
            <a:extLst>
              <a:ext uri="{FF2B5EF4-FFF2-40B4-BE49-F238E27FC236}">
                <a16:creationId xmlns:a16="http://schemas.microsoft.com/office/drawing/2014/main" id="{BC613F49-F7E3-6D49-82D2-BB050092E318}"/>
              </a:ext>
            </a:extLst>
          </p:cNvPr>
          <p:cNvSpPr>
            <a:spLocks noGrp="1"/>
          </p:cNvSpPr>
          <p:nvPr>
            <p:ph type="ftr" sz="quarter" idx="3"/>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spTree>
    <p:extLst>
      <p:ext uri="{BB962C8B-B14F-4D97-AF65-F5344CB8AC3E}">
        <p14:creationId xmlns:p14="http://schemas.microsoft.com/office/powerpoint/2010/main" val="2447607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atin typeface="Poppins" pitchFamily="2" charset="77"/>
                <a:cs typeface="Poppins" pitchFamily="2" charset="77"/>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atin typeface="Poppins" pitchFamily="2" charset="77"/>
                <a:cs typeface="Poppins" pitchFamily="2" charset="77"/>
              </a:defRPr>
            </a:lvl1pPr>
          </a:lstStyle>
          <a:p>
            <a:r>
              <a:rPr dirty="0"/>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atin typeface="Poppins" pitchFamily="2" charset="77"/>
                <a:cs typeface="Poppins" pitchFamily="2" charset="77"/>
              </a:defRPr>
            </a:lvl1pPr>
            <a:lvl2pPr marL="0" indent="457200" defTabSz="825500">
              <a:lnSpc>
                <a:spcPct val="100000"/>
              </a:lnSpc>
              <a:spcBef>
                <a:spcPts val="0"/>
              </a:spcBef>
              <a:buSzTx/>
              <a:buNone/>
              <a:defRPr sz="5500" b="1">
                <a:latin typeface="Poppins" pitchFamily="2" charset="77"/>
                <a:cs typeface="Poppins" pitchFamily="2" charset="77"/>
              </a:defRPr>
            </a:lvl2pPr>
            <a:lvl3pPr marL="0" indent="914400" defTabSz="825500">
              <a:lnSpc>
                <a:spcPct val="100000"/>
              </a:lnSpc>
              <a:spcBef>
                <a:spcPts val="0"/>
              </a:spcBef>
              <a:buSzTx/>
              <a:buNone/>
              <a:defRPr sz="5500" b="1">
                <a:latin typeface="Poppins" pitchFamily="2" charset="77"/>
                <a:cs typeface="Poppins" pitchFamily="2" charset="77"/>
              </a:defRPr>
            </a:lvl3pPr>
            <a:lvl4pPr marL="0" indent="1371600" defTabSz="825500">
              <a:lnSpc>
                <a:spcPct val="100000"/>
              </a:lnSpc>
              <a:spcBef>
                <a:spcPts val="0"/>
              </a:spcBef>
              <a:buSzTx/>
              <a:buNone/>
              <a:defRPr sz="5500" b="1">
                <a:latin typeface="Poppins" pitchFamily="2" charset="77"/>
                <a:cs typeface="Poppins" pitchFamily="2" charset="77"/>
              </a:defRPr>
            </a:lvl4pPr>
            <a:lvl5pPr marL="0" indent="1828800" defTabSz="825500">
              <a:lnSpc>
                <a:spcPct val="100000"/>
              </a:lnSpc>
              <a:spcBef>
                <a:spcPts val="0"/>
              </a:spcBef>
              <a:buSzTx/>
              <a:buNone/>
              <a:defRPr sz="5500" b="1">
                <a:latin typeface="Poppins" pitchFamily="2" charset="77"/>
                <a:cs typeface="Poppins" pitchFamily="2" charset="77"/>
              </a:defRPr>
            </a:lvl5pPr>
          </a:lstStyle>
          <a:p>
            <a:r>
              <a:rPr dirty="0"/>
              <a:t>Presentation Subtitle</a:t>
            </a:r>
          </a:p>
          <a:p>
            <a:pPr lvl="1"/>
            <a:endParaRPr dirty="0"/>
          </a:p>
          <a:p>
            <a:pPr lvl="2"/>
            <a:endParaRPr dirty="0"/>
          </a:p>
          <a:p>
            <a:pPr lvl="3"/>
            <a:endParaRPr dirty="0"/>
          </a:p>
          <a:p>
            <a:pPr lvl="4"/>
            <a:endParaRPr dirty="0"/>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295814645"/>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dirty="0"/>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61689376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rPr dirty="0"/>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rPr dirty="0"/>
              <a:t>Slide Subtitle</a:t>
            </a:r>
          </a:p>
        </p:txBody>
      </p:sp>
      <p:sp>
        <p:nvSpPr>
          <p:cNvPr id="44" name="Body Level One…"/>
          <p:cNvSpPr txBox="1">
            <a:spLocks noGrp="1"/>
          </p:cNvSpPr>
          <p:nvPr>
            <p:ph type="body" idx="1" hasCustomPrompt="1"/>
          </p:nvPr>
        </p:nvSpPr>
        <p:spPr>
          <a:prstGeom prst="rect">
            <a:avLst/>
          </a:prstGeo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r>
              <a:rPr dirty="0"/>
              <a:t>Slide bullet text</a:t>
            </a:r>
          </a:p>
          <a:p>
            <a:pPr lvl="1"/>
            <a:endParaRPr dirty="0"/>
          </a:p>
          <a:p>
            <a:pPr lvl="2"/>
            <a:endParaRPr dirty="0"/>
          </a:p>
          <a:p>
            <a:pPr lvl="3"/>
            <a:endParaRPr dirty="0"/>
          </a:p>
          <a:p>
            <a:pPr lvl="4"/>
            <a:endParaRPr dirty="0"/>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81792540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93745197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dirty="0"/>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637665100"/>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553006976"/>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04184582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90342414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29"/>
        <p:cNvGrpSpPr/>
        <p:nvPr/>
      </p:nvGrpSpPr>
      <p:grpSpPr>
        <a:xfrm>
          <a:off x="0" y="0"/>
          <a:ext cx="0" cy="0"/>
          <a:chOff x="0" y="0"/>
          <a:chExt cx="0" cy="0"/>
        </a:xfrm>
      </p:grpSpPr>
      <p:sp>
        <p:nvSpPr>
          <p:cNvPr id="30" name="Google Shape;30;p26"/>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0" i="0"/>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1" name="Google Shape;31;p26"/>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603504" algn="l">
              <a:lnSpc>
                <a:spcPct val="90000"/>
              </a:lnSpc>
              <a:spcBef>
                <a:spcPts val="4500"/>
              </a:spcBef>
              <a:spcAft>
                <a:spcPts val="0"/>
              </a:spcAft>
              <a:buClr>
                <a:srgbClr val="000000"/>
              </a:buClr>
              <a:buSzPts val="5904"/>
              <a:buFont typeface="Arial"/>
              <a:buChar char="•"/>
              <a:defRPr b="0" i="0"/>
            </a:lvl1pPr>
            <a:lvl2pPr marL="914400" lvl="1" indent="-603504" algn="l">
              <a:lnSpc>
                <a:spcPct val="90000"/>
              </a:lnSpc>
              <a:spcBef>
                <a:spcPts val="4500"/>
              </a:spcBef>
              <a:spcAft>
                <a:spcPts val="0"/>
              </a:spcAft>
              <a:buClr>
                <a:srgbClr val="000000"/>
              </a:buClr>
              <a:buSzPts val="5904"/>
              <a:buFont typeface="Arial"/>
              <a:buChar char="•"/>
              <a:defRPr b="0" i="0"/>
            </a:lvl2pPr>
            <a:lvl3pPr marL="1371600" lvl="2" indent="-603504" algn="l">
              <a:lnSpc>
                <a:spcPct val="90000"/>
              </a:lnSpc>
              <a:spcBef>
                <a:spcPts val="4500"/>
              </a:spcBef>
              <a:spcAft>
                <a:spcPts val="0"/>
              </a:spcAft>
              <a:buClr>
                <a:srgbClr val="000000"/>
              </a:buClr>
              <a:buSzPts val="5904"/>
              <a:buFont typeface="Arial"/>
              <a:buChar char="•"/>
              <a:defRPr b="0" i="0"/>
            </a:lvl3pPr>
            <a:lvl4pPr marL="1828800" lvl="3" indent="-603504" algn="l">
              <a:lnSpc>
                <a:spcPct val="90000"/>
              </a:lnSpc>
              <a:spcBef>
                <a:spcPts val="4500"/>
              </a:spcBef>
              <a:spcAft>
                <a:spcPts val="0"/>
              </a:spcAft>
              <a:buClr>
                <a:srgbClr val="000000"/>
              </a:buClr>
              <a:buSzPts val="5904"/>
              <a:buFont typeface="Arial"/>
              <a:buChar char="•"/>
              <a:defRPr b="0" i="0"/>
            </a:lvl4pPr>
            <a:lvl5pPr marL="2286000" lvl="4" indent="-603504" algn="l">
              <a:lnSpc>
                <a:spcPct val="90000"/>
              </a:lnSpc>
              <a:spcBef>
                <a:spcPts val="4500"/>
              </a:spcBef>
              <a:spcAft>
                <a:spcPts val="0"/>
              </a:spcAft>
              <a:buClr>
                <a:srgbClr val="000000"/>
              </a:buClr>
              <a:buSzPts val="5904"/>
              <a:buFont typeface="Arial"/>
              <a:buChar char="•"/>
              <a:defRPr b="0" i="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2" name="Google Shape;32;p26"/>
          <p:cNvSpPr>
            <a:spLocks noGrp="1"/>
          </p:cNvSpPr>
          <p:nvPr>
            <p:ph type="pic" idx="3"/>
          </p:nvPr>
        </p:nvSpPr>
        <p:spPr>
          <a:xfrm>
            <a:off x="12192000" y="-407266"/>
            <a:ext cx="10916874" cy="14555832"/>
          </a:xfrm>
          <a:prstGeom prst="rect">
            <a:avLst/>
          </a:prstGeom>
          <a:noFill/>
          <a:ln>
            <a:noFill/>
          </a:ln>
        </p:spPr>
      </p:sp>
      <p:sp>
        <p:nvSpPr>
          <p:cNvPr id="33" name="Google Shape;33;p26"/>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8500"/>
              <a:buFont typeface="Arial"/>
              <a:buNone/>
              <a:defRPr b="0" i="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4" name="Google Shape;34;p26"/>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4255522915"/>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29503220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3032998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dirty="0"/>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dirty="0"/>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dirty="0"/>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4797974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dirty="0"/>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extLst>
      <p:ext uri="{BB962C8B-B14F-4D97-AF65-F5344CB8AC3E}">
        <p14:creationId xmlns:p14="http://schemas.microsoft.com/office/powerpoint/2010/main" val="7305002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06122380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1_Blank">
    <p:bg>
      <p:bgPr>
        <a:gradFill flip="none" rotWithShape="1">
          <a:gsLst>
            <a:gs pos="0">
              <a:srgbClr val="008BBC"/>
            </a:gs>
            <a:gs pos="23000">
              <a:srgbClr val="0463B5"/>
            </a:gs>
            <a:gs pos="69000">
              <a:srgbClr val="002060"/>
            </a:gs>
            <a:gs pos="97000">
              <a:srgbClr val="002060"/>
            </a:gs>
          </a:gsLst>
          <a:lin ang="21594000" scaled="0"/>
        </a:gradFill>
        <a:effectLst/>
      </p:bgPr>
    </p:bg>
    <p:spTree>
      <p:nvGrpSpPr>
        <p:cNvPr id="1" name=""/>
        <p:cNvGrpSpPr/>
        <p:nvPr/>
      </p:nvGrpSpPr>
      <p:grpSpPr>
        <a:xfrm>
          <a:off x="0" y="0"/>
          <a:ext cx="0" cy="0"/>
          <a:chOff x="0" y="0"/>
          <a:chExt cx="0" cy="0"/>
        </a:xfrm>
      </p:grpSpPr>
      <p:pic>
        <p:nvPicPr>
          <p:cNvPr id="149" name="Picture 7" descr="Picture 7"/>
          <p:cNvPicPr>
            <a:picLocks noChangeAspect="1"/>
          </p:cNvPicPr>
          <p:nvPr/>
        </p:nvPicPr>
        <p:blipFill>
          <a:blip r:embed="rId2"/>
          <a:stretch>
            <a:fillRect/>
          </a:stretch>
        </p:blipFill>
        <p:spPr>
          <a:xfrm>
            <a:off x="0" y="5339369"/>
            <a:ext cx="8074025" cy="8376631"/>
          </a:xfrm>
          <a:prstGeom prst="rect">
            <a:avLst/>
          </a:prstGeom>
          <a:ln w="12700">
            <a:miter lim="400000"/>
          </a:ln>
        </p:spPr>
      </p:pic>
      <p:pic>
        <p:nvPicPr>
          <p:cNvPr id="150" name="Picture 6" descr="Picture 6"/>
          <p:cNvPicPr>
            <a:picLocks noChangeAspect="1"/>
          </p:cNvPicPr>
          <p:nvPr/>
        </p:nvPicPr>
        <p:blipFill>
          <a:blip r:embed="rId3"/>
          <a:stretch>
            <a:fillRect/>
          </a:stretch>
        </p:blipFill>
        <p:spPr>
          <a:xfrm>
            <a:off x="0" y="5784693"/>
            <a:ext cx="3044825" cy="4730907"/>
          </a:xfrm>
          <a:prstGeom prst="rect">
            <a:avLst/>
          </a:prstGeom>
          <a:ln w="12700">
            <a:miter lim="400000"/>
          </a:ln>
        </p:spPr>
      </p:pic>
      <p:sp>
        <p:nvSpPr>
          <p:cNvPr id="151" name="Oval 15"/>
          <p:cNvSpPr/>
          <p:nvPr/>
        </p:nvSpPr>
        <p:spPr>
          <a:xfrm>
            <a:off x="17218023" y="3352800"/>
            <a:ext cx="5638801" cy="56388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tIns="91439" bIns="91439" anchor="ctr"/>
          <a:lstStyle/>
          <a:p>
            <a:pPr defTabSz="914400">
              <a:defRPr sz="3600">
                <a:solidFill>
                  <a:srgbClr val="FFFFFF"/>
                </a:solidFill>
                <a:latin typeface="Century Gothic"/>
                <a:ea typeface="Century Gothic"/>
                <a:cs typeface="Century Gothic"/>
                <a:sym typeface="Century Gothic"/>
              </a:defRPr>
            </a:pPr>
            <a:endParaRPr dirty="0"/>
          </a:p>
        </p:txBody>
      </p:sp>
      <p:pic>
        <p:nvPicPr>
          <p:cNvPr id="152" name="Picture 8" descr="Picture 8"/>
          <p:cNvPicPr>
            <a:picLocks noChangeAspect="1"/>
          </p:cNvPicPr>
          <p:nvPr/>
        </p:nvPicPr>
        <p:blipFill>
          <a:blip r:embed="rId4"/>
          <a:stretch>
            <a:fillRect/>
          </a:stretch>
        </p:blipFill>
        <p:spPr>
          <a:xfrm>
            <a:off x="15998823" y="0"/>
            <a:ext cx="3206775" cy="2282814"/>
          </a:xfrm>
          <a:prstGeom prst="rect">
            <a:avLst/>
          </a:prstGeom>
          <a:ln w="12700">
            <a:miter lim="400000"/>
          </a:ln>
        </p:spPr>
      </p:pic>
      <p:pic>
        <p:nvPicPr>
          <p:cNvPr id="153" name="Picture 9" descr="Picture 9"/>
          <p:cNvPicPr>
            <a:picLocks noChangeAspect="1"/>
          </p:cNvPicPr>
          <p:nvPr/>
        </p:nvPicPr>
        <p:blipFill>
          <a:blip r:embed="rId5"/>
          <a:stretch>
            <a:fillRect/>
          </a:stretch>
        </p:blipFill>
        <p:spPr>
          <a:xfrm>
            <a:off x="17211755" y="12192000"/>
            <a:ext cx="1987469" cy="1524000"/>
          </a:xfrm>
          <a:prstGeom prst="rect">
            <a:avLst/>
          </a:prstGeom>
          <a:ln w="12700">
            <a:miter lim="400000"/>
          </a:ln>
        </p:spPr>
      </p:pic>
      <p:sp>
        <p:nvSpPr>
          <p:cNvPr id="154" name="Rectangle 13"/>
          <p:cNvSpPr/>
          <p:nvPr/>
        </p:nvSpPr>
        <p:spPr>
          <a:xfrm>
            <a:off x="20875623" y="0"/>
            <a:ext cx="1371601" cy="2286000"/>
          </a:xfrm>
          <a:prstGeom prst="rect">
            <a:avLst/>
          </a:prstGeom>
          <a:solidFill>
            <a:srgbClr val="B01513"/>
          </a:solidFill>
          <a:ln w="12700">
            <a:miter lim="400000"/>
          </a:ln>
          <a:effectLst>
            <a:outerShdw blurRad="76200" dist="50800" dir="5400000" rotWithShape="0">
              <a:srgbClr val="000000">
                <a:alpha val="45000"/>
              </a:srgbClr>
            </a:outerShdw>
          </a:effectLst>
        </p:spPr>
        <p:txBody>
          <a:bodyPr tIns="91439" bIns="91439" anchor="ctr"/>
          <a:lstStyle/>
          <a:p>
            <a:pPr defTabSz="914400">
              <a:defRPr sz="3600">
                <a:solidFill>
                  <a:srgbClr val="FFFFFF"/>
                </a:solidFill>
                <a:latin typeface="Century Gothic"/>
                <a:ea typeface="Century Gothic"/>
                <a:cs typeface="Century Gothic"/>
                <a:sym typeface="Century Gothic"/>
              </a:defRPr>
            </a:pPr>
            <a:endParaRPr dirty="0"/>
          </a:p>
        </p:txBody>
      </p:sp>
      <p:sp>
        <p:nvSpPr>
          <p:cNvPr id="155" name="Slide Number"/>
          <p:cNvSpPr txBox="1">
            <a:spLocks noGrp="1"/>
          </p:cNvSpPr>
          <p:nvPr>
            <p:ph type="sldNum" sz="quarter" idx="2"/>
          </p:nvPr>
        </p:nvSpPr>
        <p:spPr>
          <a:xfrm>
            <a:off x="21051342" y="1080352"/>
            <a:ext cx="983874" cy="1046480"/>
          </a:xfrm>
          <a:prstGeom prst="rect">
            <a:avLst/>
          </a:prstGeom>
        </p:spPr>
        <p:txBody>
          <a:bodyPr lIns="91439" tIns="91439" rIns="91439" bIns="91439"/>
          <a:lstStyle>
            <a:lvl1pPr defTabSz="914400">
              <a:defRPr sz="5600">
                <a:solidFill>
                  <a:srgbClr val="FFFFFF"/>
                </a:solidFill>
                <a:latin typeface="Century Gothic"/>
                <a:ea typeface="Century Gothic"/>
                <a:cs typeface="Century Gothic"/>
                <a:sym typeface="Century Gothic"/>
              </a:defRPr>
            </a:lvl1pPr>
          </a:lstStyle>
          <a:p>
            <a:fld id="{86CB4B4D-7CA3-9044-876B-883B54F8677D}" type="slidenum">
              <a:rPr/>
              <a:t>‹#›</a:t>
            </a:fld>
            <a:endParaRPr dirty="0"/>
          </a:p>
        </p:txBody>
      </p:sp>
    </p:spTree>
    <p:extLst>
      <p:ext uri="{BB962C8B-B14F-4D97-AF65-F5344CB8AC3E}">
        <p14:creationId xmlns:p14="http://schemas.microsoft.com/office/powerpoint/2010/main" val="89015321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rgbClr val="008BBC"/>
            </a:gs>
            <a:gs pos="23000">
              <a:srgbClr val="0463B5"/>
            </a:gs>
            <a:gs pos="69000">
              <a:srgbClr val="002060"/>
            </a:gs>
            <a:gs pos="97000">
              <a:srgbClr val="002060"/>
            </a:gs>
          </a:gsLst>
          <a:lin ang="21594000" scaled="0"/>
        </a:gradFill>
        <a:effectLst/>
      </p:bgPr>
    </p:bg>
    <p:spTree>
      <p:nvGrpSpPr>
        <p:cNvPr id="1" name=""/>
        <p:cNvGrpSpPr/>
        <p:nvPr/>
      </p:nvGrpSpPr>
      <p:grpSpPr>
        <a:xfrm>
          <a:off x="0" y="0"/>
          <a:ext cx="0" cy="0"/>
          <a:chOff x="0" y="0"/>
          <a:chExt cx="0" cy="0"/>
        </a:xfrm>
      </p:grpSpPr>
      <p:pic>
        <p:nvPicPr>
          <p:cNvPr id="162" name="Picture 7" descr="Picture 7"/>
          <p:cNvPicPr>
            <a:picLocks noChangeAspect="1"/>
          </p:cNvPicPr>
          <p:nvPr/>
        </p:nvPicPr>
        <p:blipFill>
          <a:blip r:embed="rId2"/>
          <a:stretch>
            <a:fillRect/>
          </a:stretch>
        </p:blipFill>
        <p:spPr>
          <a:xfrm>
            <a:off x="0" y="5339369"/>
            <a:ext cx="8074025" cy="8376631"/>
          </a:xfrm>
          <a:prstGeom prst="rect">
            <a:avLst/>
          </a:prstGeom>
          <a:ln w="12700">
            <a:miter lim="400000"/>
          </a:ln>
        </p:spPr>
      </p:pic>
      <p:pic>
        <p:nvPicPr>
          <p:cNvPr id="163" name="Picture 6" descr="Picture 6"/>
          <p:cNvPicPr>
            <a:picLocks noChangeAspect="1"/>
          </p:cNvPicPr>
          <p:nvPr/>
        </p:nvPicPr>
        <p:blipFill>
          <a:blip r:embed="rId3"/>
          <a:stretch>
            <a:fillRect/>
          </a:stretch>
        </p:blipFill>
        <p:spPr>
          <a:xfrm>
            <a:off x="0" y="5784693"/>
            <a:ext cx="3044825" cy="4730907"/>
          </a:xfrm>
          <a:prstGeom prst="rect">
            <a:avLst/>
          </a:prstGeom>
          <a:ln w="12700">
            <a:miter lim="400000"/>
          </a:ln>
        </p:spPr>
      </p:pic>
      <p:sp>
        <p:nvSpPr>
          <p:cNvPr id="164" name="Oval 15"/>
          <p:cNvSpPr/>
          <p:nvPr/>
        </p:nvSpPr>
        <p:spPr>
          <a:xfrm>
            <a:off x="17218023" y="3352800"/>
            <a:ext cx="5638801" cy="56388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tIns="91439" bIns="91439" anchor="ctr"/>
          <a:lstStyle/>
          <a:p>
            <a:pPr defTabSz="914400">
              <a:defRPr sz="3600">
                <a:solidFill>
                  <a:srgbClr val="FFFFFF"/>
                </a:solidFill>
                <a:latin typeface="Century Gothic"/>
                <a:ea typeface="Century Gothic"/>
                <a:cs typeface="Century Gothic"/>
                <a:sym typeface="Century Gothic"/>
              </a:defRPr>
            </a:pPr>
            <a:endParaRPr dirty="0"/>
          </a:p>
        </p:txBody>
      </p:sp>
      <p:pic>
        <p:nvPicPr>
          <p:cNvPr id="165" name="Picture 8" descr="Picture 8"/>
          <p:cNvPicPr>
            <a:picLocks noChangeAspect="1"/>
          </p:cNvPicPr>
          <p:nvPr/>
        </p:nvPicPr>
        <p:blipFill>
          <a:blip r:embed="rId4"/>
          <a:stretch>
            <a:fillRect/>
          </a:stretch>
        </p:blipFill>
        <p:spPr>
          <a:xfrm>
            <a:off x="15998823" y="0"/>
            <a:ext cx="3206775" cy="2282814"/>
          </a:xfrm>
          <a:prstGeom prst="rect">
            <a:avLst/>
          </a:prstGeom>
          <a:ln w="12700">
            <a:miter lim="400000"/>
          </a:ln>
        </p:spPr>
      </p:pic>
      <p:pic>
        <p:nvPicPr>
          <p:cNvPr id="166" name="Picture 9" descr="Picture 9"/>
          <p:cNvPicPr>
            <a:picLocks noChangeAspect="1"/>
          </p:cNvPicPr>
          <p:nvPr/>
        </p:nvPicPr>
        <p:blipFill>
          <a:blip r:embed="rId5"/>
          <a:stretch>
            <a:fillRect/>
          </a:stretch>
        </p:blipFill>
        <p:spPr>
          <a:xfrm>
            <a:off x="17211755" y="12192000"/>
            <a:ext cx="1987469" cy="1524000"/>
          </a:xfrm>
          <a:prstGeom prst="rect">
            <a:avLst/>
          </a:prstGeom>
          <a:ln w="12700">
            <a:miter lim="400000"/>
          </a:ln>
        </p:spPr>
      </p:pic>
      <p:sp>
        <p:nvSpPr>
          <p:cNvPr id="167" name="Rectangle 13"/>
          <p:cNvSpPr/>
          <p:nvPr/>
        </p:nvSpPr>
        <p:spPr>
          <a:xfrm>
            <a:off x="20875623" y="0"/>
            <a:ext cx="1371601" cy="2286000"/>
          </a:xfrm>
          <a:prstGeom prst="rect">
            <a:avLst/>
          </a:prstGeom>
          <a:solidFill>
            <a:srgbClr val="B01513"/>
          </a:solidFill>
          <a:ln w="12700">
            <a:miter lim="400000"/>
          </a:ln>
          <a:effectLst>
            <a:outerShdw blurRad="76200" dist="50800" dir="5400000" rotWithShape="0">
              <a:srgbClr val="000000">
                <a:alpha val="45000"/>
              </a:srgbClr>
            </a:outerShdw>
          </a:effectLst>
        </p:spPr>
        <p:txBody>
          <a:bodyPr tIns="91439" bIns="91439" anchor="ctr"/>
          <a:lstStyle/>
          <a:p>
            <a:pPr defTabSz="914400">
              <a:defRPr sz="3600">
                <a:solidFill>
                  <a:srgbClr val="FFFFFF"/>
                </a:solidFill>
                <a:latin typeface="Century Gothic"/>
                <a:ea typeface="Century Gothic"/>
                <a:cs typeface="Century Gothic"/>
                <a:sym typeface="Century Gothic"/>
              </a:defRPr>
            </a:pPr>
            <a:endParaRPr dirty="0"/>
          </a:p>
        </p:txBody>
      </p:sp>
      <p:sp>
        <p:nvSpPr>
          <p:cNvPr id="168" name="Title Text"/>
          <p:cNvSpPr txBox="1">
            <a:spLocks noGrp="1"/>
          </p:cNvSpPr>
          <p:nvPr>
            <p:ph type="title"/>
          </p:nvPr>
        </p:nvSpPr>
        <p:spPr>
          <a:xfrm>
            <a:off x="1292221" y="905436"/>
            <a:ext cx="18809447" cy="2801061"/>
          </a:xfrm>
          <a:prstGeom prst="rect">
            <a:avLst/>
          </a:prstGeom>
        </p:spPr>
        <p:txBody>
          <a:bodyPr lIns="91439" tIns="91439" rIns="91439" bIns="91439"/>
          <a:lstStyle>
            <a:lvl1pPr defTabSz="914400">
              <a:lnSpc>
                <a:spcPct val="100000"/>
              </a:lnSpc>
              <a:defRPr sz="8400" b="0" spc="0">
                <a:solidFill>
                  <a:srgbClr val="EBEBEB"/>
                </a:solidFill>
                <a:latin typeface="Century Gothic"/>
                <a:ea typeface="Century Gothic"/>
                <a:cs typeface="Century Gothic"/>
                <a:sym typeface="Century Gothic"/>
              </a:defRPr>
            </a:lvl1pPr>
          </a:lstStyle>
          <a:p>
            <a:r>
              <a:t>Title Text</a:t>
            </a:r>
          </a:p>
        </p:txBody>
      </p:sp>
      <p:sp>
        <p:nvSpPr>
          <p:cNvPr id="169" name="Body Level One…"/>
          <p:cNvSpPr txBox="1">
            <a:spLocks noGrp="1"/>
          </p:cNvSpPr>
          <p:nvPr>
            <p:ph type="body" idx="1"/>
          </p:nvPr>
        </p:nvSpPr>
        <p:spPr>
          <a:xfrm>
            <a:off x="2206624" y="4105835"/>
            <a:ext cx="17893082" cy="8390964"/>
          </a:xfrm>
          <a:prstGeom prst="rect">
            <a:avLst/>
          </a:prstGeom>
        </p:spPr>
        <p:txBody>
          <a:bodyPr lIns="91439" tIns="91439" rIns="91439" bIns="91439"/>
          <a:lstStyle>
            <a:lvl1pPr marL="685800" indent="-685800" defTabSz="914400">
              <a:lnSpc>
                <a:spcPct val="100000"/>
              </a:lnSpc>
              <a:spcBef>
                <a:spcPts val="2000"/>
              </a:spcBef>
              <a:buClr>
                <a:srgbClr val="8AD0D6"/>
              </a:buClr>
              <a:buSzPct val="80000"/>
              <a:buChar char=""/>
              <a:defRPr sz="4000">
                <a:solidFill>
                  <a:srgbClr val="FFFFFF"/>
                </a:solidFill>
                <a:latin typeface="Century Gothic"/>
                <a:ea typeface="Century Gothic"/>
                <a:cs typeface="Century Gothic"/>
                <a:sym typeface="Century Gothic"/>
              </a:defRPr>
            </a:lvl1pPr>
            <a:lvl2pPr marL="1092200" indent="-635000" defTabSz="914400">
              <a:lnSpc>
                <a:spcPct val="100000"/>
              </a:lnSpc>
              <a:spcBef>
                <a:spcPts val="2000"/>
              </a:spcBef>
              <a:buClr>
                <a:srgbClr val="8AD0D6"/>
              </a:buClr>
              <a:buSzPct val="80000"/>
              <a:buChar char=""/>
              <a:defRPr sz="4000">
                <a:solidFill>
                  <a:srgbClr val="FFFFFF"/>
                </a:solidFill>
                <a:latin typeface="Century Gothic"/>
                <a:ea typeface="Century Gothic"/>
                <a:cs typeface="Century Gothic"/>
                <a:sym typeface="Century Gothic"/>
              </a:defRPr>
            </a:lvl2pPr>
            <a:lvl3pPr marL="1485900" indent="-571500" defTabSz="914400">
              <a:lnSpc>
                <a:spcPct val="100000"/>
              </a:lnSpc>
              <a:spcBef>
                <a:spcPts val="2000"/>
              </a:spcBef>
              <a:buClr>
                <a:srgbClr val="8AD0D6"/>
              </a:buClr>
              <a:buSzPct val="80000"/>
              <a:buChar char=""/>
              <a:defRPr sz="4000">
                <a:solidFill>
                  <a:srgbClr val="FFFFFF"/>
                </a:solidFill>
                <a:latin typeface="Century Gothic"/>
                <a:ea typeface="Century Gothic"/>
                <a:cs typeface="Century Gothic"/>
                <a:sym typeface="Century Gothic"/>
              </a:defRPr>
            </a:lvl3pPr>
            <a:lvl4pPr marL="2024742" indent="-653142" defTabSz="914400">
              <a:lnSpc>
                <a:spcPct val="100000"/>
              </a:lnSpc>
              <a:spcBef>
                <a:spcPts val="2000"/>
              </a:spcBef>
              <a:buClr>
                <a:srgbClr val="8AD0D6"/>
              </a:buClr>
              <a:buSzPct val="80000"/>
              <a:buChar char=""/>
              <a:defRPr sz="4000">
                <a:solidFill>
                  <a:srgbClr val="FFFFFF"/>
                </a:solidFill>
                <a:latin typeface="Century Gothic"/>
                <a:ea typeface="Century Gothic"/>
                <a:cs typeface="Century Gothic"/>
                <a:sym typeface="Century Gothic"/>
              </a:defRPr>
            </a:lvl4pPr>
            <a:lvl5pPr marL="2481942" indent="-653142" defTabSz="914400">
              <a:lnSpc>
                <a:spcPct val="100000"/>
              </a:lnSpc>
              <a:spcBef>
                <a:spcPts val="2000"/>
              </a:spcBef>
              <a:buClr>
                <a:srgbClr val="8AD0D6"/>
              </a:buClr>
              <a:buSzPct val="80000"/>
              <a:buChar char=""/>
              <a:defRPr sz="4000">
                <a:solidFill>
                  <a:srgbClr val="FFFFFF"/>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xfrm>
            <a:off x="21051342" y="1080352"/>
            <a:ext cx="983874" cy="1046480"/>
          </a:xfrm>
          <a:prstGeom prst="rect">
            <a:avLst/>
          </a:prstGeom>
        </p:spPr>
        <p:txBody>
          <a:bodyPr lIns="91439" tIns="91439" rIns="91439" bIns="91439"/>
          <a:lstStyle>
            <a:lvl1pPr defTabSz="914400">
              <a:defRPr sz="5600">
                <a:solidFill>
                  <a:srgbClr val="FFFFFF"/>
                </a:solidFill>
                <a:latin typeface="Century Gothic"/>
                <a:ea typeface="Century Gothic"/>
                <a:cs typeface="Century Gothic"/>
                <a:sym typeface="Century Gothic"/>
              </a:defRPr>
            </a:lvl1pPr>
          </a:lstStyle>
          <a:p>
            <a:fld id="{86CB4B4D-7CA3-9044-876B-883B54F8677D}" type="slidenum">
              <a:rPr/>
              <a:t>‹#›</a:t>
            </a:fld>
            <a:endParaRPr dirty="0"/>
          </a:p>
        </p:txBody>
      </p:sp>
    </p:spTree>
    <p:extLst>
      <p:ext uri="{BB962C8B-B14F-4D97-AF65-F5344CB8AC3E}">
        <p14:creationId xmlns:p14="http://schemas.microsoft.com/office/powerpoint/2010/main" val="271528734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Arial"/>
              <a:buNone/>
              <a:defRPr sz="11600" b="0" i="0">
                <a:latin typeface="Arial"/>
                <a:ea typeface="Arial"/>
                <a:cs typeface="Arial"/>
                <a:sym typeface="Aria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7" name="Google Shape;37;p27"/>
          <p:cNvSpPr txBox="1">
            <a:spLocks noGrp="1"/>
          </p:cNvSpPr>
          <p:nvPr>
            <p:ph type="sldNum" idx="12"/>
          </p:nvPr>
        </p:nvSpPr>
        <p:spPr>
          <a:xfrm>
            <a:off x="11993391" y="13080242"/>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8500"/>
              <a:buFont typeface="Arial"/>
              <a:buNone/>
              <a:defRPr b="0" i="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0" name="Google Shape;40;p28"/>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0" i="0"/>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1" name="Google Shape;41;p28"/>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2"/>
        <p:cNvGrpSpPr/>
        <p:nvPr/>
      </p:nvGrpSpPr>
      <p:grpSpPr>
        <a:xfrm>
          <a:off x="0" y="0"/>
          <a:ext cx="0" cy="0"/>
          <a:chOff x="0" y="0"/>
          <a:chExt cx="0" cy="0"/>
        </a:xfrm>
      </p:grpSpPr>
      <p:sp>
        <p:nvSpPr>
          <p:cNvPr id="43" name="Google Shape;43;p29"/>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8500"/>
              <a:buFont typeface="Arial"/>
              <a:buNone/>
              <a:defRPr b="0" i="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4" name="Google Shape;44;p29"/>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0" i="0"/>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5" name="Google Shape;45;p29"/>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Arial"/>
              <a:buNone/>
              <a:defRPr sz="5500" b="0" i="0"/>
            </a:lvl1pPr>
            <a:lvl2pPr marL="914400" lvl="1" indent="-228600" algn="l">
              <a:lnSpc>
                <a:spcPct val="100000"/>
              </a:lnSpc>
              <a:spcBef>
                <a:spcPts val="1800"/>
              </a:spcBef>
              <a:spcAft>
                <a:spcPts val="0"/>
              </a:spcAft>
              <a:buClr>
                <a:srgbClr val="000000"/>
              </a:buClr>
              <a:buSzPts val="5500"/>
              <a:buFont typeface="Arial"/>
              <a:buNone/>
              <a:defRPr sz="5500" b="0" i="0"/>
            </a:lvl2pPr>
            <a:lvl3pPr marL="1371600" lvl="2" indent="-228600" algn="l">
              <a:lnSpc>
                <a:spcPct val="100000"/>
              </a:lnSpc>
              <a:spcBef>
                <a:spcPts val="1800"/>
              </a:spcBef>
              <a:spcAft>
                <a:spcPts val="0"/>
              </a:spcAft>
              <a:buClr>
                <a:srgbClr val="000000"/>
              </a:buClr>
              <a:buSzPts val="5500"/>
              <a:buFont typeface="Arial"/>
              <a:buNone/>
              <a:defRPr sz="5500" b="0" i="0"/>
            </a:lvl3pPr>
            <a:lvl4pPr marL="1828800" lvl="3" indent="-228600" algn="l">
              <a:lnSpc>
                <a:spcPct val="100000"/>
              </a:lnSpc>
              <a:spcBef>
                <a:spcPts val="1800"/>
              </a:spcBef>
              <a:spcAft>
                <a:spcPts val="0"/>
              </a:spcAft>
              <a:buClr>
                <a:srgbClr val="000000"/>
              </a:buClr>
              <a:buSzPts val="5500"/>
              <a:buFont typeface="Arial"/>
              <a:buNone/>
              <a:defRPr sz="5500" b="0" i="0"/>
            </a:lvl4pPr>
            <a:lvl5pPr marL="2286000" lvl="4" indent="-228600" algn="l">
              <a:lnSpc>
                <a:spcPct val="100000"/>
              </a:lnSpc>
              <a:spcBef>
                <a:spcPts val="1800"/>
              </a:spcBef>
              <a:spcAft>
                <a:spcPts val="0"/>
              </a:spcAft>
              <a:buClr>
                <a:srgbClr val="000000"/>
              </a:buClr>
              <a:buSzPts val="5500"/>
              <a:buFont typeface="Arial"/>
              <a:buNone/>
              <a:defRPr sz="5500" b="0" i="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6" name="Google Shape;46;p29"/>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lvl="1"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lvl="2"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lvl="3"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lvl="4"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lvl="5"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lvl="6"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lvl="7"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lvl="8" indent="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0.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4.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Arial"/>
              <a:buNone/>
              <a:defRPr sz="8500" b="0" i="0" u="none" strike="noStrike" cap="none">
                <a:solidFill>
                  <a:srgbClr val="000000"/>
                </a:solidFill>
                <a:latin typeface="Arial"/>
                <a:ea typeface="Arial"/>
                <a:cs typeface="Arial"/>
                <a:sym typeface="Arial"/>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0"/>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Arial"/>
              <a:buChar char="•"/>
              <a:defRPr sz="4800" b="0" i="0" u="none" strike="noStrike" cap="none">
                <a:solidFill>
                  <a:srgbClr val="000000"/>
                </a:solidFill>
                <a:latin typeface="Arial"/>
                <a:ea typeface="Arial"/>
                <a:cs typeface="Arial"/>
                <a:sym typeface="Arial"/>
              </a:defRPr>
            </a:lvl1pPr>
            <a:lvl2pPr marL="914400" marR="0" lvl="1" indent="-603504" algn="l" rtl="0">
              <a:lnSpc>
                <a:spcPct val="90000"/>
              </a:lnSpc>
              <a:spcBef>
                <a:spcPts val="4500"/>
              </a:spcBef>
              <a:spcAft>
                <a:spcPts val="0"/>
              </a:spcAft>
              <a:buClr>
                <a:srgbClr val="000000"/>
              </a:buClr>
              <a:buSzPts val="5904"/>
              <a:buFont typeface="Arial"/>
              <a:buChar char="•"/>
              <a:defRPr sz="4800" b="0" i="0" u="none" strike="noStrike" cap="none">
                <a:solidFill>
                  <a:srgbClr val="000000"/>
                </a:solidFill>
                <a:latin typeface="Arial"/>
                <a:ea typeface="Arial"/>
                <a:cs typeface="Arial"/>
                <a:sym typeface="Arial"/>
              </a:defRPr>
            </a:lvl2pPr>
            <a:lvl3pPr marL="1371600" marR="0" lvl="2" indent="-603504" algn="l" rtl="0">
              <a:lnSpc>
                <a:spcPct val="90000"/>
              </a:lnSpc>
              <a:spcBef>
                <a:spcPts val="4500"/>
              </a:spcBef>
              <a:spcAft>
                <a:spcPts val="0"/>
              </a:spcAft>
              <a:buClr>
                <a:srgbClr val="000000"/>
              </a:buClr>
              <a:buSzPts val="5904"/>
              <a:buFont typeface="Arial"/>
              <a:buChar char="•"/>
              <a:defRPr sz="4800" b="0" i="0" u="none" strike="noStrike" cap="none">
                <a:solidFill>
                  <a:srgbClr val="000000"/>
                </a:solidFill>
                <a:latin typeface="Arial"/>
                <a:ea typeface="Arial"/>
                <a:cs typeface="Arial"/>
                <a:sym typeface="Arial"/>
              </a:defRPr>
            </a:lvl3pPr>
            <a:lvl4pPr marL="1828800" marR="0" lvl="3" indent="-603504" algn="l" rtl="0">
              <a:lnSpc>
                <a:spcPct val="90000"/>
              </a:lnSpc>
              <a:spcBef>
                <a:spcPts val="4500"/>
              </a:spcBef>
              <a:spcAft>
                <a:spcPts val="0"/>
              </a:spcAft>
              <a:buClr>
                <a:srgbClr val="000000"/>
              </a:buClr>
              <a:buSzPts val="5904"/>
              <a:buFont typeface="Arial"/>
              <a:buChar char="•"/>
              <a:defRPr sz="4800" b="0" i="0" u="none" strike="noStrike" cap="none">
                <a:solidFill>
                  <a:srgbClr val="000000"/>
                </a:solidFill>
                <a:latin typeface="Arial"/>
                <a:ea typeface="Arial"/>
                <a:cs typeface="Arial"/>
                <a:sym typeface="Arial"/>
              </a:defRPr>
            </a:lvl4pPr>
            <a:lvl5pPr marL="2286000" marR="0" lvl="4" indent="-603504" algn="l" rtl="0">
              <a:lnSpc>
                <a:spcPct val="90000"/>
              </a:lnSpc>
              <a:spcBef>
                <a:spcPts val="4500"/>
              </a:spcBef>
              <a:spcAft>
                <a:spcPts val="0"/>
              </a:spcAft>
              <a:buClr>
                <a:srgbClr val="000000"/>
              </a:buClr>
              <a:buSzPts val="5904"/>
              <a:buFont typeface="Arial"/>
              <a:buChar char="•"/>
              <a:defRPr sz="4800" b="0" i="0" u="none" strike="noStrike" cap="none">
                <a:solidFill>
                  <a:srgbClr val="000000"/>
                </a:solidFill>
                <a:latin typeface="Arial"/>
                <a:ea typeface="Arial"/>
                <a:cs typeface="Arial"/>
                <a:sym typeface="Arial"/>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0"/>
          <p:cNvSpPr txBox="1">
            <a:spLocks noGrp="1"/>
          </p:cNvSpPr>
          <p:nvPr>
            <p:ph type="sldNum" idx="12"/>
          </p:nvPr>
        </p:nvSpPr>
        <p:spPr>
          <a:xfrm>
            <a:off x="11993391" y="13076008"/>
            <a:ext cx="384721" cy="379591"/>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1676400" y="730250"/>
            <a:ext cx="21031199" cy="26511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7"/>
          <p:cNvSpPr txBox="1">
            <a:spLocks noGrp="1"/>
          </p:cNvSpPr>
          <p:nvPr>
            <p:ph type="body" idx="1"/>
          </p:nvPr>
        </p:nvSpPr>
        <p:spPr>
          <a:xfrm>
            <a:off x="1676400" y="3651250"/>
            <a:ext cx="21031199" cy="870267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dt" idx="10"/>
          </p:nvPr>
        </p:nvSpPr>
        <p:spPr>
          <a:xfrm>
            <a:off x="1676400" y="12712700"/>
            <a:ext cx="5486400" cy="730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2pPr>
            <a:lvl3pPr marR="0" lvl="2"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3pPr>
            <a:lvl4pPr marR="0" lvl="3"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4pPr>
            <a:lvl5pPr marR="0" lvl="4"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5pPr>
            <a:lvl6pPr marR="0" lvl="5"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6pPr>
            <a:lvl7pPr marR="0" lvl="6"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7pPr>
            <a:lvl8pPr marR="0" lvl="7"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8pPr>
            <a:lvl9pPr marR="0" lvl="8"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9pPr>
          </a:lstStyle>
          <a:p>
            <a:endParaRPr/>
          </a:p>
        </p:txBody>
      </p:sp>
      <p:sp>
        <p:nvSpPr>
          <p:cNvPr id="88" name="Google Shape;88;p37"/>
          <p:cNvSpPr txBox="1">
            <a:spLocks noGrp="1"/>
          </p:cNvSpPr>
          <p:nvPr>
            <p:ph type="ftr" idx="11"/>
          </p:nvPr>
        </p:nvSpPr>
        <p:spPr>
          <a:xfrm>
            <a:off x="8077200" y="12712700"/>
            <a:ext cx="8229600" cy="730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2pPr>
            <a:lvl3pPr marR="0" lvl="2"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3pPr>
            <a:lvl4pPr marR="0" lvl="3"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4pPr>
            <a:lvl5pPr marR="0" lvl="4"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5pPr>
            <a:lvl6pPr marR="0" lvl="5"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6pPr>
            <a:lvl7pPr marR="0" lvl="6"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7pPr>
            <a:lvl8pPr marR="0" lvl="7"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8pPr>
            <a:lvl9pPr marR="0" lvl="8" algn="ctr" rtl="0">
              <a:lnSpc>
                <a:spcPct val="100000"/>
              </a:lnSpc>
              <a:spcBef>
                <a:spcPts val="0"/>
              </a:spcBef>
              <a:spcAft>
                <a:spcPts val="0"/>
              </a:spcAft>
              <a:buClr>
                <a:srgbClr val="5E5E5E"/>
              </a:buClr>
              <a:buSzPts val="2400"/>
              <a:buFont typeface="Calibri"/>
              <a:buNone/>
              <a:defRPr sz="2400" b="0" i="0" u="none" strike="noStrike" cap="none">
                <a:solidFill>
                  <a:srgbClr val="5E5E5E"/>
                </a:solidFill>
                <a:latin typeface="Calibri"/>
                <a:ea typeface="Calibri"/>
                <a:cs typeface="Calibri"/>
                <a:sym typeface="Calibri"/>
              </a:defRPr>
            </a:lvl9pPr>
          </a:lstStyle>
          <a:p>
            <a:endParaRPr/>
          </a:p>
        </p:txBody>
      </p:sp>
      <p:sp>
        <p:nvSpPr>
          <p:cNvPr id="89" name="Google Shape;89;p37"/>
          <p:cNvSpPr txBox="1">
            <a:spLocks noGrp="1"/>
          </p:cNvSpPr>
          <p:nvPr>
            <p:ph type="sldNum" idx="12"/>
          </p:nvPr>
        </p:nvSpPr>
        <p:spPr>
          <a:xfrm>
            <a:off x="17221200" y="12712700"/>
            <a:ext cx="5486400" cy="730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0998" y="730251"/>
            <a:ext cx="2194274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30998" y="3651250"/>
            <a:ext cx="21942743"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0998" y="12712701"/>
            <a:ext cx="1680192"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dirty="0"/>
              <a:t>4/5/22</a:t>
            </a:r>
          </a:p>
        </p:txBody>
      </p:sp>
      <p:sp>
        <p:nvSpPr>
          <p:cNvPr id="6" name="Slide Number Placeholder 5"/>
          <p:cNvSpPr>
            <a:spLocks noGrp="1"/>
          </p:cNvSpPr>
          <p:nvPr>
            <p:ph type="sldNum" sz="quarter" idx="4"/>
          </p:nvPr>
        </p:nvSpPr>
        <p:spPr>
          <a:xfrm>
            <a:off x="3110726" y="12712701"/>
            <a:ext cx="1284827" cy="730250"/>
          </a:xfrm>
          <a:prstGeom prst="rect">
            <a:avLst/>
          </a:prstGeom>
        </p:spPr>
        <p:txBody>
          <a:bodyPr vert="horz" lIns="91440" tIns="45720" rIns="91440" bIns="45720" rtlCol="0" anchor="ctr"/>
          <a:lstStyle>
            <a:lvl1pPr algn="ctr">
              <a:defRPr sz="20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3" name="Footer Placeholder 12">
            <a:extLst>
              <a:ext uri="{FF2B5EF4-FFF2-40B4-BE49-F238E27FC236}">
                <a16:creationId xmlns:a16="http://schemas.microsoft.com/office/drawing/2014/main" id="{470E4388-6C56-AE47-B3B6-0CE9E209D3F5}"/>
              </a:ext>
            </a:extLst>
          </p:cNvPr>
          <p:cNvSpPr>
            <a:spLocks noGrp="1"/>
          </p:cNvSpPr>
          <p:nvPr>
            <p:ph type="ftr" sz="quarter" idx="3"/>
          </p:nvPr>
        </p:nvSpPr>
        <p:spPr>
          <a:xfrm>
            <a:off x="4795088" y="12712700"/>
            <a:ext cx="8228529" cy="730250"/>
          </a:xfrm>
          <a:prstGeom prst="rect">
            <a:avLst/>
          </a:prstGeom>
        </p:spPr>
        <p:txBody>
          <a:bodyPr vert="horz" lIns="91440" tIns="45720" rIns="91440" bIns="45720" rtlCol="0" anchor="ctr"/>
          <a:lstStyle>
            <a:lvl1pPr algn="l">
              <a:defRPr sz="2000" b="0" i="0">
                <a:solidFill>
                  <a:schemeClr val="tx1">
                    <a:tint val="75000"/>
                  </a:schemeClr>
                </a:solidFill>
                <a:latin typeface="Poppins" pitchFamily="2" charset="77"/>
                <a:cs typeface="Poppins" pitchFamily="2" charset="77"/>
              </a:defRPr>
            </a:lvl1pPr>
          </a:lstStyle>
          <a:p>
            <a:r>
              <a:rPr lang="en-US"/>
              <a:t>PRESENTATION NAME LOOKS LIKE THIS</a:t>
            </a:r>
            <a:endParaRPr lang="en-US" dirty="0"/>
          </a:p>
        </p:txBody>
      </p:sp>
    </p:spTree>
    <p:extLst>
      <p:ext uri="{BB962C8B-B14F-4D97-AF65-F5344CB8AC3E}">
        <p14:creationId xmlns:p14="http://schemas.microsoft.com/office/powerpoint/2010/main" val="54564328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p:txStyles>
    <p:titleStyle>
      <a:lvl1pPr algn="l" defTabSz="1828617" rtl="0" eaLnBrk="1" latinLnBrk="0" hangingPunct="1">
        <a:lnSpc>
          <a:spcPct val="100000"/>
        </a:lnSpc>
        <a:spcBef>
          <a:spcPct val="0"/>
        </a:spcBef>
        <a:buNone/>
        <a:defRPr sz="5999" b="1" i="0" kern="1200" baseline="0">
          <a:solidFill>
            <a:srgbClr val="012B75"/>
          </a:solidFill>
          <a:latin typeface="Poppins" pitchFamily="2" charset="77"/>
          <a:ea typeface="+mj-ea"/>
          <a:cs typeface="Poppins" pitchFamily="2" charset="77"/>
        </a:defRPr>
      </a:lvl1pPr>
    </p:titleStyle>
    <p:bodyStyle>
      <a:lvl1pPr marL="457154" indent="-457154" algn="l" defTabSz="1828617" rtl="0" eaLnBrk="1" latinLnBrk="0" hangingPunct="1">
        <a:lnSpc>
          <a:spcPct val="90000"/>
        </a:lnSpc>
        <a:spcBef>
          <a:spcPts val="2000"/>
        </a:spcBef>
        <a:buFont typeface="Arial" panose="020B0604020202020204" pitchFamily="34" charset="0"/>
        <a:buChar char="•"/>
        <a:defRPr sz="4000" b="0" i="0" kern="1200">
          <a:solidFill>
            <a:srgbClr val="5E5E5E"/>
          </a:solidFill>
          <a:latin typeface="Poppins" pitchFamily="2" charset="77"/>
          <a:ea typeface="+mn-ea"/>
          <a:cs typeface="Poppins" pitchFamily="2" charset="77"/>
        </a:defRPr>
      </a:lvl1pPr>
      <a:lvl2pPr marL="1371463" indent="-457154" algn="l" defTabSz="1828617" rtl="0" eaLnBrk="1" latinLnBrk="0" hangingPunct="1">
        <a:lnSpc>
          <a:spcPct val="90000"/>
        </a:lnSpc>
        <a:spcBef>
          <a:spcPts val="1000"/>
        </a:spcBef>
        <a:buFont typeface="Arial" panose="020B0604020202020204" pitchFamily="34" charset="0"/>
        <a:buChar char="•"/>
        <a:defRPr sz="3500" b="0" i="0" kern="1200">
          <a:solidFill>
            <a:srgbClr val="5E5E5E"/>
          </a:solidFill>
          <a:latin typeface="Poppins" pitchFamily="2" charset="77"/>
          <a:ea typeface="+mn-ea"/>
          <a:cs typeface="Poppins" pitchFamily="2" charset="77"/>
        </a:defRPr>
      </a:lvl2pPr>
      <a:lvl3pPr marL="2285771" indent="-457154" algn="l" defTabSz="1828617" rtl="0" eaLnBrk="1" latinLnBrk="0" hangingPunct="1">
        <a:lnSpc>
          <a:spcPct val="90000"/>
        </a:lnSpc>
        <a:spcBef>
          <a:spcPts val="1000"/>
        </a:spcBef>
        <a:buFont typeface="Arial" panose="020B0604020202020204" pitchFamily="34" charset="0"/>
        <a:buChar char="•"/>
        <a:defRPr sz="3000" b="0" i="0" kern="1200">
          <a:solidFill>
            <a:srgbClr val="5E5E5E"/>
          </a:solidFill>
          <a:latin typeface="Poppins" pitchFamily="2" charset="77"/>
          <a:ea typeface="+mn-ea"/>
          <a:cs typeface="Poppins" pitchFamily="2" charset="77"/>
        </a:defRPr>
      </a:lvl3pPr>
      <a:lvl4pPr marL="3200080" indent="-457154" algn="l" defTabSz="1828617" rtl="0" eaLnBrk="1" latinLnBrk="0" hangingPunct="1">
        <a:lnSpc>
          <a:spcPct val="90000"/>
        </a:lnSpc>
        <a:spcBef>
          <a:spcPts val="1000"/>
        </a:spcBef>
        <a:buFont typeface="Arial" panose="020B0604020202020204" pitchFamily="34" charset="0"/>
        <a:buChar char="•"/>
        <a:defRPr sz="3000" b="0" i="0" kern="1200">
          <a:solidFill>
            <a:srgbClr val="5E5E5E"/>
          </a:solidFill>
          <a:latin typeface="Poppins" pitchFamily="2" charset="77"/>
          <a:ea typeface="+mn-ea"/>
          <a:cs typeface="Poppins" pitchFamily="2" charset="77"/>
        </a:defRPr>
      </a:lvl4pPr>
      <a:lvl5pPr marL="4114389" indent="-457154" algn="l" defTabSz="1828617" rtl="0" eaLnBrk="1" latinLnBrk="0" hangingPunct="1">
        <a:lnSpc>
          <a:spcPct val="90000"/>
        </a:lnSpc>
        <a:spcBef>
          <a:spcPts val="1000"/>
        </a:spcBef>
        <a:buFont typeface="Arial" panose="020B0604020202020204" pitchFamily="34" charset="0"/>
        <a:buChar char="•"/>
        <a:defRPr sz="3000" b="0" i="0" kern="1200">
          <a:solidFill>
            <a:srgbClr val="5E5E5E"/>
          </a:solidFill>
          <a:latin typeface="Poppins" pitchFamily="2" charset="77"/>
          <a:ea typeface="+mn-ea"/>
          <a:cs typeface="Poppins" pitchFamily="2" charset="77"/>
        </a:defRPr>
      </a:lvl5pPr>
      <a:lvl6pPr marL="5028697" indent="-457154" algn="l" defTabSz="182861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006" indent="-457154" algn="l" defTabSz="182861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314" indent="-457154" algn="l" defTabSz="182861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623" indent="-457154" algn="l" defTabSz="1828617"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17" rtl="0" eaLnBrk="1" latinLnBrk="0" hangingPunct="1">
        <a:defRPr sz="3600" kern="1200">
          <a:solidFill>
            <a:schemeClr val="tx1"/>
          </a:solidFill>
          <a:latin typeface="+mn-lt"/>
          <a:ea typeface="+mn-ea"/>
          <a:cs typeface="+mn-cs"/>
        </a:defRPr>
      </a:lvl1pPr>
      <a:lvl2pPr marL="914309" algn="l" defTabSz="1828617" rtl="0" eaLnBrk="1" latinLnBrk="0" hangingPunct="1">
        <a:defRPr sz="3600" kern="1200">
          <a:solidFill>
            <a:schemeClr val="tx1"/>
          </a:solidFill>
          <a:latin typeface="+mn-lt"/>
          <a:ea typeface="+mn-ea"/>
          <a:cs typeface="+mn-cs"/>
        </a:defRPr>
      </a:lvl2pPr>
      <a:lvl3pPr marL="1828617" algn="l" defTabSz="1828617" rtl="0" eaLnBrk="1" latinLnBrk="0" hangingPunct="1">
        <a:defRPr sz="3600" kern="1200">
          <a:solidFill>
            <a:schemeClr val="tx1"/>
          </a:solidFill>
          <a:latin typeface="+mn-lt"/>
          <a:ea typeface="+mn-ea"/>
          <a:cs typeface="+mn-cs"/>
        </a:defRPr>
      </a:lvl3pPr>
      <a:lvl4pPr marL="2742926" algn="l" defTabSz="1828617" rtl="0" eaLnBrk="1" latinLnBrk="0" hangingPunct="1">
        <a:defRPr sz="3600" kern="1200">
          <a:solidFill>
            <a:schemeClr val="tx1"/>
          </a:solidFill>
          <a:latin typeface="+mn-lt"/>
          <a:ea typeface="+mn-ea"/>
          <a:cs typeface="+mn-cs"/>
        </a:defRPr>
      </a:lvl4pPr>
      <a:lvl5pPr marL="3657234" algn="l" defTabSz="1828617" rtl="0" eaLnBrk="1" latinLnBrk="0" hangingPunct="1">
        <a:defRPr sz="3600" kern="1200">
          <a:solidFill>
            <a:schemeClr val="tx1"/>
          </a:solidFill>
          <a:latin typeface="+mn-lt"/>
          <a:ea typeface="+mn-ea"/>
          <a:cs typeface="+mn-cs"/>
        </a:defRPr>
      </a:lvl5pPr>
      <a:lvl6pPr marL="4571543" algn="l" defTabSz="1828617" rtl="0" eaLnBrk="1" latinLnBrk="0" hangingPunct="1">
        <a:defRPr sz="3600" kern="1200">
          <a:solidFill>
            <a:schemeClr val="tx1"/>
          </a:solidFill>
          <a:latin typeface="+mn-lt"/>
          <a:ea typeface="+mn-ea"/>
          <a:cs typeface="+mn-cs"/>
        </a:defRPr>
      </a:lvl6pPr>
      <a:lvl7pPr marL="5485851" algn="l" defTabSz="1828617" rtl="0" eaLnBrk="1" latinLnBrk="0" hangingPunct="1">
        <a:defRPr sz="3600" kern="1200">
          <a:solidFill>
            <a:schemeClr val="tx1"/>
          </a:solidFill>
          <a:latin typeface="+mn-lt"/>
          <a:ea typeface="+mn-ea"/>
          <a:cs typeface="+mn-cs"/>
        </a:defRPr>
      </a:lvl7pPr>
      <a:lvl8pPr marL="6400160" algn="l" defTabSz="1828617" rtl="0" eaLnBrk="1" latinLnBrk="0" hangingPunct="1">
        <a:defRPr sz="3600" kern="1200">
          <a:solidFill>
            <a:schemeClr val="tx1"/>
          </a:solidFill>
          <a:latin typeface="+mn-lt"/>
          <a:ea typeface="+mn-ea"/>
          <a:cs typeface="+mn-cs"/>
        </a:defRPr>
      </a:lvl8pPr>
      <a:lvl9pPr marL="7314468" algn="l" defTabSz="1828617"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3"/>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6402" y="12712703"/>
            <a:ext cx="1680192"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4/5/22</a:t>
            </a:r>
          </a:p>
        </p:txBody>
      </p:sp>
      <p:sp>
        <p:nvSpPr>
          <p:cNvPr id="6" name="Slide Number Placeholder 5"/>
          <p:cNvSpPr>
            <a:spLocks noGrp="1"/>
          </p:cNvSpPr>
          <p:nvPr>
            <p:ph type="sldNum" sz="quarter" idx="4"/>
          </p:nvPr>
        </p:nvSpPr>
        <p:spPr>
          <a:xfrm>
            <a:off x="3756131" y="12712703"/>
            <a:ext cx="1284826" cy="730250"/>
          </a:xfrm>
          <a:prstGeom prst="rect">
            <a:avLst/>
          </a:prstGeom>
        </p:spPr>
        <p:txBody>
          <a:bodyPr vert="horz" lIns="91440" tIns="45720" rIns="91440" bIns="45720" rtlCol="0" anchor="ctr"/>
          <a:lstStyle>
            <a:lvl1pPr algn="ctr">
              <a:defRPr sz="2400" b="0" i="0">
                <a:solidFill>
                  <a:schemeClr val="tx1">
                    <a:tint val="75000"/>
                  </a:schemeClr>
                </a:solidFill>
                <a:latin typeface="Poppins" pitchFamily="2" charset="77"/>
                <a:cs typeface="Poppins" pitchFamily="2" charset="77"/>
              </a:defRPr>
            </a:lvl1pPr>
          </a:lstStyle>
          <a:p>
            <a:fld id="{3CD9FA02-81A9-AE4D-8B51-12A405240159}" type="slidenum">
              <a:rPr lang="en-US" smtClean="0"/>
              <a:pPr/>
              <a:t>‹#›</a:t>
            </a:fld>
            <a:endParaRPr lang="en-US" dirty="0"/>
          </a:p>
        </p:txBody>
      </p:sp>
      <p:sp>
        <p:nvSpPr>
          <p:cNvPr id="13" name="Footer Placeholder 12">
            <a:extLst>
              <a:ext uri="{FF2B5EF4-FFF2-40B4-BE49-F238E27FC236}">
                <a16:creationId xmlns:a16="http://schemas.microsoft.com/office/drawing/2014/main" id="{470E4388-6C56-AE47-B3B6-0CE9E209D3F5}"/>
              </a:ext>
            </a:extLst>
          </p:cNvPr>
          <p:cNvSpPr>
            <a:spLocks noGrp="1"/>
          </p:cNvSpPr>
          <p:nvPr>
            <p:ph type="ftr" sz="quarter" idx="3"/>
          </p:nvPr>
        </p:nvSpPr>
        <p:spPr>
          <a:xfrm>
            <a:off x="5440492" y="12712701"/>
            <a:ext cx="8228528" cy="730250"/>
          </a:xfrm>
          <a:prstGeom prst="rect">
            <a:avLst/>
          </a:prstGeom>
        </p:spPr>
        <p:txBody>
          <a:bodyPr vert="horz" lIns="91440" tIns="45720" rIns="91440" bIns="45720" rtlCol="0" anchor="ctr"/>
          <a:lstStyle>
            <a:lvl1pPr algn="l">
              <a:defRPr sz="2400" b="0" i="0">
                <a:solidFill>
                  <a:schemeClr val="tx1">
                    <a:tint val="75000"/>
                  </a:schemeClr>
                </a:solidFill>
                <a:latin typeface="Poppins" pitchFamily="2" charset="77"/>
                <a:cs typeface="Poppins" pitchFamily="2" charset="77"/>
              </a:defRPr>
            </a:lvl1pPr>
          </a:lstStyle>
          <a:p>
            <a:r>
              <a:rPr lang="en-US" dirty="0"/>
              <a:t>PRESENTATION NAME LOOKS LIKE THIS</a:t>
            </a:r>
          </a:p>
        </p:txBody>
      </p:sp>
      <p:pic>
        <p:nvPicPr>
          <p:cNvPr id="8" name="Picture 7">
            <a:extLst>
              <a:ext uri="{FF2B5EF4-FFF2-40B4-BE49-F238E27FC236}">
                <a16:creationId xmlns:a16="http://schemas.microsoft.com/office/drawing/2014/main" id="{EB6720F1-7195-B341-AE2C-04AD6B4CDE79}"/>
              </a:ext>
            </a:extLst>
          </p:cNvPr>
          <p:cNvPicPr>
            <a:picLocks noChangeAspect="1"/>
          </p:cNvPicPr>
          <p:nvPr userDrawn="1"/>
        </p:nvPicPr>
        <p:blipFill>
          <a:blip r:embed="rId12"/>
          <a:stretch>
            <a:fillRect/>
          </a:stretch>
        </p:blipFill>
        <p:spPr>
          <a:xfrm>
            <a:off x="20780" y="11395693"/>
            <a:ext cx="24384000" cy="2321438"/>
          </a:xfrm>
          <a:prstGeom prst="rect">
            <a:avLst/>
          </a:prstGeom>
        </p:spPr>
      </p:pic>
    </p:spTree>
    <p:extLst>
      <p:ext uri="{BB962C8B-B14F-4D97-AF65-F5344CB8AC3E}">
        <p14:creationId xmlns:p14="http://schemas.microsoft.com/office/powerpoint/2010/main" val="18823115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hdr="0"/>
  <p:txStyles>
    <p:titleStyle>
      <a:lvl1pPr algn="l" defTabSz="1828434" rtl="0" eaLnBrk="1" latinLnBrk="0" hangingPunct="1">
        <a:lnSpc>
          <a:spcPct val="100000"/>
        </a:lnSpc>
        <a:spcBef>
          <a:spcPct val="0"/>
        </a:spcBef>
        <a:buNone/>
        <a:defRPr sz="5998" b="1" i="0" kern="1200" baseline="0">
          <a:solidFill>
            <a:srgbClr val="012B75"/>
          </a:solidFill>
          <a:latin typeface="Poppins" pitchFamily="2" charset="77"/>
          <a:ea typeface="+mj-ea"/>
          <a:cs typeface="Poppins" pitchFamily="2" charset="77"/>
        </a:defRPr>
      </a:lvl1pPr>
    </p:titleStyle>
    <p:bodyStyle>
      <a:lvl1pPr marL="457108" indent="-457108" algn="l" defTabSz="1828434" rtl="0" eaLnBrk="1" latinLnBrk="0" hangingPunct="1">
        <a:lnSpc>
          <a:spcPct val="90000"/>
        </a:lnSpc>
        <a:spcBef>
          <a:spcPts val="2000"/>
        </a:spcBef>
        <a:buFont typeface="Arial" panose="020B0604020202020204" pitchFamily="34" charset="0"/>
        <a:buChar char="•"/>
        <a:defRPr sz="4000" b="0" i="0" kern="1200">
          <a:solidFill>
            <a:srgbClr val="5E5E5E"/>
          </a:solidFill>
          <a:latin typeface="Poppins" pitchFamily="2" charset="77"/>
          <a:ea typeface="+mn-ea"/>
          <a:cs typeface="Poppins" pitchFamily="2" charset="77"/>
        </a:defRPr>
      </a:lvl1pPr>
      <a:lvl2pPr marL="1371326" indent="-457108" algn="l" defTabSz="1828434" rtl="0" eaLnBrk="1" latinLnBrk="0" hangingPunct="1">
        <a:lnSpc>
          <a:spcPct val="90000"/>
        </a:lnSpc>
        <a:spcBef>
          <a:spcPts val="1000"/>
        </a:spcBef>
        <a:buFont typeface="Arial" panose="020B0604020202020204" pitchFamily="34" charset="0"/>
        <a:buChar char="•"/>
        <a:defRPr sz="3500" b="0" i="0" kern="1200">
          <a:solidFill>
            <a:srgbClr val="5E5E5E"/>
          </a:solidFill>
          <a:latin typeface="Poppins" pitchFamily="2" charset="77"/>
          <a:ea typeface="+mn-ea"/>
          <a:cs typeface="Poppins" pitchFamily="2" charset="77"/>
        </a:defRPr>
      </a:lvl2pPr>
      <a:lvl3pPr marL="2285542" indent="-457108" algn="l" defTabSz="1828434" rtl="0" eaLnBrk="1" latinLnBrk="0" hangingPunct="1">
        <a:lnSpc>
          <a:spcPct val="90000"/>
        </a:lnSpc>
        <a:spcBef>
          <a:spcPts val="1000"/>
        </a:spcBef>
        <a:buFont typeface="Arial" panose="020B0604020202020204" pitchFamily="34" charset="0"/>
        <a:buChar char="•"/>
        <a:defRPr sz="3000" b="0" i="0" kern="1200">
          <a:solidFill>
            <a:srgbClr val="5E5E5E"/>
          </a:solidFill>
          <a:latin typeface="Poppins" pitchFamily="2" charset="77"/>
          <a:ea typeface="+mn-ea"/>
          <a:cs typeface="Poppins" pitchFamily="2" charset="77"/>
        </a:defRPr>
      </a:lvl3pPr>
      <a:lvl4pPr marL="3199760" indent="-457108" algn="l" defTabSz="1828434" rtl="0" eaLnBrk="1" latinLnBrk="0" hangingPunct="1">
        <a:lnSpc>
          <a:spcPct val="90000"/>
        </a:lnSpc>
        <a:spcBef>
          <a:spcPts val="1000"/>
        </a:spcBef>
        <a:buFont typeface="Arial" panose="020B0604020202020204" pitchFamily="34" charset="0"/>
        <a:buChar char="•"/>
        <a:defRPr sz="3000" b="0" i="0" kern="1200">
          <a:solidFill>
            <a:srgbClr val="5E5E5E"/>
          </a:solidFill>
          <a:latin typeface="Poppins" pitchFamily="2" charset="77"/>
          <a:ea typeface="+mn-ea"/>
          <a:cs typeface="Poppins" pitchFamily="2" charset="77"/>
        </a:defRPr>
      </a:lvl4pPr>
      <a:lvl5pPr marL="4113978" indent="-457108" algn="l" defTabSz="1828434" rtl="0" eaLnBrk="1" latinLnBrk="0" hangingPunct="1">
        <a:lnSpc>
          <a:spcPct val="90000"/>
        </a:lnSpc>
        <a:spcBef>
          <a:spcPts val="1000"/>
        </a:spcBef>
        <a:buFont typeface="Arial" panose="020B0604020202020204" pitchFamily="34" charset="0"/>
        <a:buChar char="•"/>
        <a:defRPr sz="3000" b="0" i="0" kern="1200">
          <a:solidFill>
            <a:srgbClr val="5E5E5E"/>
          </a:solidFill>
          <a:latin typeface="Poppins" pitchFamily="2" charset="77"/>
          <a:ea typeface="+mn-ea"/>
          <a:cs typeface="Poppins" pitchFamily="2" charset="77"/>
        </a:defRPr>
      </a:lvl5pPr>
      <a:lvl6pPr marL="5028194" indent="-457108"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2" indent="-457108"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8"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8"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8"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2"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2"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6" algn="l" defTabSz="1828434"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t>‹#›</a:t>
            </a:fld>
            <a:endParaRPr dirty="0"/>
          </a:p>
        </p:txBody>
      </p:sp>
    </p:spTree>
    <p:extLst>
      <p:ext uri="{BB962C8B-B14F-4D97-AF65-F5344CB8AC3E}">
        <p14:creationId xmlns:p14="http://schemas.microsoft.com/office/powerpoint/2010/main" val="50487108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A6_631D9652.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23.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8.png"/><Relationship Id="rId16" Type="http://schemas.openxmlformats.org/officeDocument/2006/relationships/image" Target="../media/image54.png"/><Relationship Id="rId1" Type="http://schemas.openxmlformats.org/officeDocument/2006/relationships/slideLayout" Target="../slideLayouts/slideLayout1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8.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1.png"/><Relationship Id="rId4" Type="http://schemas.openxmlformats.org/officeDocument/2006/relationships/hyperlink" Target="mailto:Shana.palmieri@XFERAL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52.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A4_0.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EC416-C091-C64E-B0A2-E7729C405EF1}"/>
              </a:ext>
            </a:extLst>
          </p:cNvPr>
          <p:cNvSpPr txBox="1"/>
          <p:nvPr/>
        </p:nvSpPr>
        <p:spPr>
          <a:xfrm>
            <a:off x="18501360" y="10241280"/>
            <a:ext cx="5287108" cy="2733315"/>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180"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40259" y="550769"/>
            <a:ext cx="4734282" cy="1589571"/>
          </a:xfrm>
          <a:prstGeom prst="rect">
            <a:avLst/>
          </a:prstGeom>
          <a:ln w="12700">
            <a:miter lim="400000"/>
          </a:ln>
        </p:spPr>
      </p:pic>
      <p:sp>
        <p:nvSpPr>
          <p:cNvPr id="181" name="Intake intelligence for smart growth."/>
          <p:cNvSpPr txBox="1"/>
          <p:nvPr/>
        </p:nvSpPr>
        <p:spPr>
          <a:xfrm>
            <a:off x="8753370" y="3849656"/>
            <a:ext cx="15920190" cy="4682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lnSpc>
                <a:spcPct val="70000"/>
              </a:lnSpc>
              <a:defRPr sz="9600" spc="288">
                <a:solidFill>
                  <a:srgbClr val="FFFFFF"/>
                </a:solidFill>
                <a:latin typeface="Poppins Bold"/>
                <a:ea typeface="Poppins Bold"/>
                <a:cs typeface="Poppins Bold"/>
                <a:sym typeface="Poppins Bold"/>
              </a:defRPr>
            </a:lvl1pPr>
          </a:lstStyle>
          <a:p>
            <a:pPr eaLnBrk="1" hangingPunct="1">
              <a:lnSpc>
                <a:spcPct val="80000"/>
              </a:lnSpc>
            </a:pPr>
            <a:endParaRPr lang="en-US" altLang="en-US" sz="7200" b="1" dirty="0">
              <a:latin typeface="Poppins" panose="00000500000000000000" pitchFamily="2" charset="0"/>
              <a:cs typeface="Poppins" panose="00000500000000000000" pitchFamily="2" charset="0"/>
            </a:endParaRPr>
          </a:p>
          <a:p>
            <a:pPr>
              <a:lnSpc>
                <a:spcPct val="100000"/>
              </a:lnSpc>
            </a:pPr>
            <a:r>
              <a:rPr lang="en-US" sz="8000" dirty="0"/>
              <a:t>Innovative Approaches: Transforming Access to Care in the District of Columbia  </a:t>
            </a:r>
            <a:endParaRPr sz="8000" dirty="0"/>
          </a:p>
        </p:txBody>
      </p:sp>
      <p:pic>
        <p:nvPicPr>
          <p:cNvPr id="183"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800" y="126611"/>
            <a:ext cx="9282157" cy="8034750"/>
          </a:xfrm>
          <a:prstGeom prst="rect">
            <a:avLst/>
          </a:prstGeom>
          <a:ln w="12700">
            <a:miter lim="400000"/>
          </a:ln>
        </p:spPr>
      </p:pic>
      <p:pic>
        <p:nvPicPr>
          <p:cNvPr id="1028" name="Picture 4" descr="DCHA">
            <a:extLst>
              <a:ext uri="{FF2B5EF4-FFF2-40B4-BE49-F238E27FC236}">
                <a16:creationId xmlns:a16="http://schemas.microsoft.com/office/drawing/2014/main" id="{CD1E6007-F255-FA45-8072-410E5B91A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9757" y="10511358"/>
            <a:ext cx="4784784" cy="23923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A1F1"/>
        </a:solidFill>
        <a:effectLst/>
      </p:bgPr>
    </p:bg>
    <p:spTree>
      <p:nvGrpSpPr>
        <p:cNvPr id="1" name="Shape 243"/>
        <p:cNvGrpSpPr/>
        <p:nvPr/>
      </p:nvGrpSpPr>
      <p:grpSpPr>
        <a:xfrm>
          <a:off x="0" y="0"/>
          <a:ext cx="0" cy="0"/>
          <a:chOff x="0" y="0"/>
          <a:chExt cx="0" cy="0"/>
        </a:xfrm>
      </p:grpSpPr>
      <p:pic>
        <p:nvPicPr>
          <p:cNvPr id="244" name="Google Shape;244;p7" descr="Image"/>
          <p:cNvPicPr preferRelativeResize="0"/>
          <p:nvPr/>
        </p:nvPicPr>
        <p:blipFill rotWithShape="1">
          <a:blip r:embed="rId3">
            <a:alphaModFix amt="36408"/>
          </a:blip>
          <a:srcRect r="12336"/>
          <a:stretch/>
        </p:blipFill>
        <p:spPr>
          <a:xfrm>
            <a:off x="4473280" y="9271014"/>
            <a:ext cx="14061777" cy="373873"/>
          </a:xfrm>
          <a:prstGeom prst="rect">
            <a:avLst/>
          </a:prstGeom>
          <a:noFill/>
          <a:ln>
            <a:noFill/>
          </a:ln>
        </p:spPr>
      </p:pic>
      <p:sp>
        <p:nvSpPr>
          <p:cNvPr id="245" name="Google Shape;245;p7"/>
          <p:cNvSpPr/>
          <p:nvPr/>
        </p:nvSpPr>
        <p:spPr>
          <a:xfrm>
            <a:off x="4917324" y="4032721"/>
            <a:ext cx="20073081" cy="8233289"/>
          </a:xfrm>
          <a:prstGeom prst="rect">
            <a:avLst/>
          </a:prstGeom>
          <a:gradFill>
            <a:gsLst>
              <a:gs pos="0">
                <a:srgbClr val="00A1F1">
                  <a:alpha val="36470"/>
                </a:srgbClr>
              </a:gs>
              <a:gs pos="100000">
                <a:srgbClr val="002060">
                  <a:alpha val="36470"/>
                </a:srgbClr>
              </a:gs>
            </a:gsLst>
            <a:lin ang="162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dirty="0">
              <a:solidFill>
                <a:srgbClr val="5E5E5E"/>
              </a:solidFill>
              <a:latin typeface="Arial"/>
              <a:ea typeface="Arial"/>
              <a:cs typeface="Arial"/>
              <a:sym typeface="Arial"/>
            </a:endParaRPr>
          </a:p>
        </p:txBody>
      </p:sp>
      <p:sp>
        <p:nvSpPr>
          <p:cNvPr id="246" name="Google Shape;246;p7"/>
          <p:cNvSpPr txBox="1"/>
          <p:nvPr/>
        </p:nvSpPr>
        <p:spPr>
          <a:xfrm>
            <a:off x="-13067" y="5392912"/>
            <a:ext cx="4836348" cy="812798"/>
          </a:xfrm>
          <a:prstGeom prst="rect">
            <a:avLst/>
          </a:prstGeom>
          <a:noFill/>
          <a:ln>
            <a:noFill/>
          </a:ln>
        </p:spPr>
        <p:txBody>
          <a:bodyPr spcFirstLastPara="1" wrap="square" lIns="50800" tIns="50800" rIns="50800" bIns="50800" anchor="t" anchorCtr="0">
            <a:spAutoFit/>
          </a:bodyPr>
          <a:lstStyle/>
          <a:p>
            <a:pPr marL="0" marR="0" lvl="0" indent="0" algn="ctr" rtl="0">
              <a:lnSpc>
                <a:spcPct val="70000"/>
              </a:lnSpc>
              <a:spcBef>
                <a:spcPts val="0"/>
              </a:spcBef>
              <a:spcAft>
                <a:spcPts val="0"/>
              </a:spcAft>
              <a:buClr>
                <a:srgbClr val="FFFFFF"/>
              </a:buClr>
              <a:buSzPts val="4000"/>
              <a:buFont typeface="Poppins"/>
              <a:buNone/>
            </a:pPr>
            <a:r>
              <a:rPr lang="en-US" sz="4000" b="1" i="0" u="none" strike="noStrike" cap="none" dirty="0">
                <a:solidFill>
                  <a:srgbClr val="FFFFFF"/>
                </a:solidFill>
                <a:latin typeface="Poppins"/>
                <a:ea typeface="Poppins"/>
                <a:cs typeface="Poppins"/>
                <a:sym typeface="Poppins"/>
              </a:rPr>
              <a:t>SENDERS</a:t>
            </a:r>
            <a:endParaRPr dirty="0"/>
          </a:p>
        </p:txBody>
      </p:sp>
      <p:sp>
        <p:nvSpPr>
          <p:cNvPr id="247" name="Google Shape;247;p7"/>
          <p:cNvSpPr txBox="1"/>
          <p:nvPr/>
        </p:nvSpPr>
        <p:spPr>
          <a:xfrm>
            <a:off x="5751382" y="4794287"/>
            <a:ext cx="13655708" cy="104131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6100"/>
              <a:buFont typeface="Poppins"/>
              <a:buNone/>
            </a:pPr>
            <a:r>
              <a:rPr lang="en-US" sz="6100" b="1" i="0" u="none" strike="noStrike" cap="none" dirty="0">
                <a:solidFill>
                  <a:srgbClr val="FFFFFF"/>
                </a:solidFill>
                <a:latin typeface="Poppins"/>
                <a:ea typeface="Poppins"/>
                <a:cs typeface="Poppins"/>
                <a:sym typeface="Poppins"/>
              </a:rPr>
              <a:t>RECEIVERS-Accepting Provider </a:t>
            </a:r>
            <a:endParaRPr dirty="0"/>
          </a:p>
        </p:txBody>
      </p:sp>
      <p:sp>
        <p:nvSpPr>
          <p:cNvPr id="248" name="Google Shape;248;p7"/>
          <p:cNvSpPr txBox="1"/>
          <p:nvPr/>
        </p:nvSpPr>
        <p:spPr>
          <a:xfrm>
            <a:off x="5734721" y="5992504"/>
            <a:ext cx="17760953" cy="56425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Poppins"/>
              <a:buNone/>
            </a:pPr>
            <a:r>
              <a:rPr lang="en-US" sz="3000" b="1" i="0" u="none" strike="noStrike" cap="none" dirty="0">
                <a:solidFill>
                  <a:srgbClr val="FFFFFF"/>
                </a:solidFill>
                <a:latin typeface="Poppins"/>
                <a:ea typeface="Poppins"/>
                <a:cs typeface="Poppins"/>
                <a:sym typeface="Poppins"/>
              </a:rPr>
              <a:t>Faster intake - Stronger referrer relationships  - Expanded reach &amp; data tracking</a:t>
            </a:r>
            <a:endParaRPr dirty="0"/>
          </a:p>
        </p:txBody>
      </p:sp>
      <p:sp>
        <p:nvSpPr>
          <p:cNvPr id="249" name="Google Shape;249;p7"/>
          <p:cNvSpPr txBox="1"/>
          <p:nvPr/>
        </p:nvSpPr>
        <p:spPr>
          <a:xfrm>
            <a:off x="5746906" y="6744618"/>
            <a:ext cx="13451438" cy="3795911"/>
          </a:xfrm>
          <a:prstGeom prst="rect">
            <a:avLst/>
          </a:prstGeom>
          <a:noFill/>
          <a:ln>
            <a:noFill/>
          </a:ln>
        </p:spPr>
        <p:txBody>
          <a:bodyPr spcFirstLastPara="1" wrap="square" lIns="50800" tIns="50800" rIns="50800" bIns="50800" anchor="t" anchorCtr="0">
            <a:spAutoFit/>
          </a:bodyPr>
          <a:lstStyle/>
          <a:p>
            <a:pPr marL="228599" marR="0" lvl="0" indent="-228599" algn="l" rtl="0">
              <a:lnSpc>
                <a:spcPct val="100000"/>
              </a:lnSpc>
              <a:spcBef>
                <a:spcPts val="0"/>
              </a:spcBef>
              <a:spcAft>
                <a:spcPts val="0"/>
              </a:spcAft>
              <a:buClr>
                <a:srgbClr val="FFFFFF"/>
              </a:buClr>
              <a:buSzPts val="3000"/>
              <a:buFont typeface="Poppins Light"/>
              <a:buChar char="•"/>
            </a:pPr>
            <a:r>
              <a:rPr lang="en-US" sz="3000" b="0" i="0" u="none" strike="noStrike" cap="none" dirty="0">
                <a:solidFill>
                  <a:srgbClr val="FFFFFF"/>
                </a:solidFill>
                <a:latin typeface="Poppins Light"/>
                <a:ea typeface="Poppins Light"/>
                <a:cs typeface="Poppins Light"/>
                <a:sym typeface="Poppins Light"/>
              </a:rPr>
              <a:t>Improve intake operations</a:t>
            </a:r>
            <a:endParaRPr dirty="0"/>
          </a:p>
          <a:p>
            <a:pPr marL="685800" marR="0" lvl="1" indent="-228600" algn="l" rtl="0">
              <a:lnSpc>
                <a:spcPct val="100000"/>
              </a:lnSpc>
              <a:spcBef>
                <a:spcPts val="0"/>
              </a:spcBef>
              <a:spcAft>
                <a:spcPts val="0"/>
              </a:spcAft>
              <a:buClr>
                <a:srgbClr val="FFFFFF"/>
              </a:buClr>
              <a:buSzPts val="3000"/>
              <a:buFont typeface="Poppins Light"/>
              <a:buChar char="-"/>
            </a:pPr>
            <a:r>
              <a:rPr lang="en-US" sz="3000" b="0" i="0" u="none" strike="noStrike" cap="none" dirty="0">
                <a:solidFill>
                  <a:srgbClr val="FFFFFF"/>
                </a:solidFill>
                <a:latin typeface="Poppins Light"/>
                <a:ea typeface="Poppins Light"/>
                <a:cs typeface="Poppins Light"/>
                <a:sym typeface="Poppins Light"/>
              </a:rPr>
              <a:t>Reduce reliance on fax</a:t>
            </a:r>
            <a:endParaRPr dirty="0"/>
          </a:p>
          <a:p>
            <a:pPr marL="685800" marR="0" lvl="1" indent="-228600" algn="l" rtl="0">
              <a:lnSpc>
                <a:spcPct val="100000"/>
              </a:lnSpc>
              <a:spcBef>
                <a:spcPts val="0"/>
              </a:spcBef>
              <a:spcAft>
                <a:spcPts val="0"/>
              </a:spcAft>
              <a:buClr>
                <a:srgbClr val="FFFFFF"/>
              </a:buClr>
              <a:buSzPts val="3000"/>
              <a:buFont typeface="Poppins Light"/>
              <a:buChar char="-"/>
            </a:pPr>
            <a:r>
              <a:rPr lang="en-US" sz="3000" b="0" i="0" u="none" strike="noStrike" cap="none" dirty="0">
                <a:solidFill>
                  <a:srgbClr val="FFFFFF"/>
                </a:solidFill>
                <a:latin typeface="Poppins Light"/>
                <a:ea typeface="Poppins Light"/>
                <a:cs typeface="Poppins Light"/>
                <a:sym typeface="Poppins Light"/>
              </a:rPr>
              <a:t>Eliminate wasteful ‘Old school’ tasks</a:t>
            </a:r>
            <a:endParaRPr dirty="0"/>
          </a:p>
          <a:p>
            <a:pPr marL="228599" marR="0" lvl="0" indent="-228599" algn="l" rtl="0">
              <a:lnSpc>
                <a:spcPct val="100000"/>
              </a:lnSpc>
              <a:spcBef>
                <a:spcPts val="0"/>
              </a:spcBef>
              <a:spcAft>
                <a:spcPts val="0"/>
              </a:spcAft>
              <a:buClr>
                <a:srgbClr val="FFFFFF"/>
              </a:buClr>
              <a:buSzPts val="3000"/>
              <a:buFont typeface="Poppins Light"/>
              <a:buChar char="-"/>
            </a:pPr>
            <a:r>
              <a:rPr lang="en-US" sz="3000" b="0" i="0" u="none" strike="noStrike" cap="none" dirty="0">
                <a:solidFill>
                  <a:srgbClr val="FFFFFF"/>
                </a:solidFill>
                <a:latin typeface="Poppins Light"/>
                <a:ea typeface="Poppins Light"/>
                <a:cs typeface="Poppins Light"/>
                <a:sym typeface="Poppins Light"/>
              </a:rPr>
              <a:t>Improve relationships with your current referrers</a:t>
            </a:r>
            <a:endParaRPr dirty="0"/>
          </a:p>
          <a:p>
            <a:pPr marL="228599" marR="0" lvl="0" indent="-228599" algn="l" rtl="0">
              <a:lnSpc>
                <a:spcPct val="100000"/>
              </a:lnSpc>
              <a:spcBef>
                <a:spcPts val="0"/>
              </a:spcBef>
              <a:spcAft>
                <a:spcPts val="0"/>
              </a:spcAft>
              <a:buClr>
                <a:srgbClr val="FFFFFF"/>
              </a:buClr>
              <a:buSzPts val="3000"/>
              <a:buFont typeface="Poppins Light"/>
              <a:buChar char="•"/>
            </a:pPr>
            <a:r>
              <a:rPr lang="en-US" sz="3000" b="0" i="0" u="none" strike="noStrike" cap="none" dirty="0">
                <a:solidFill>
                  <a:srgbClr val="FFFFFF"/>
                </a:solidFill>
                <a:latin typeface="Poppins Light"/>
                <a:ea typeface="Poppins Light"/>
                <a:cs typeface="Poppins Light"/>
                <a:sym typeface="Poppins Light"/>
              </a:rPr>
              <a:t>Access admissions from larger geographic region</a:t>
            </a:r>
            <a:endParaRPr dirty="0"/>
          </a:p>
          <a:p>
            <a:pPr marL="228599" marR="0" lvl="0" indent="-228599" algn="l" rtl="0">
              <a:lnSpc>
                <a:spcPct val="100000"/>
              </a:lnSpc>
              <a:spcBef>
                <a:spcPts val="0"/>
              </a:spcBef>
              <a:spcAft>
                <a:spcPts val="0"/>
              </a:spcAft>
              <a:buClr>
                <a:srgbClr val="FFFFFF"/>
              </a:buClr>
              <a:buSzPts val="3000"/>
              <a:buFont typeface="Poppins Light"/>
              <a:buChar char="•"/>
            </a:pPr>
            <a:r>
              <a:rPr lang="en-US" sz="3000" b="0" i="0" u="none" strike="noStrike" cap="none" dirty="0">
                <a:solidFill>
                  <a:srgbClr val="FFFFFF"/>
                </a:solidFill>
                <a:latin typeface="Poppins Light"/>
                <a:ea typeface="Poppins Light"/>
                <a:cs typeface="Poppins Light"/>
                <a:sym typeface="Poppins Light"/>
              </a:rPr>
              <a:t>Improve customer service</a:t>
            </a:r>
            <a:endParaRPr dirty="0"/>
          </a:p>
          <a:p>
            <a:pPr marL="228599" marR="0" lvl="0" indent="-228599" algn="l" rtl="0">
              <a:lnSpc>
                <a:spcPct val="100000"/>
              </a:lnSpc>
              <a:spcBef>
                <a:spcPts val="0"/>
              </a:spcBef>
              <a:spcAft>
                <a:spcPts val="0"/>
              </a:spcAft>
              <a:buClr>
                <a:srgbClr val="FFFFFF"/>
              </a:buClr>
              <a:buSzPts val="3000"/>
              <a:buFont typeface="Poppins Light"/>
              <a:buChar char="•"/>
            </a:pPr>
            <a:r>
              <a:rPr lang="en-US" sz="3000" b="0" i="0" u="none" strike="noStrike" cap="none" dirty="0">
                <a:solidFill>
                  <a:srgbClr val="FFFFFF"/>
                </a:solidFill>
                <a:latin typeface="Poppins Light"/>
                <a:ea typeface="Poppins Light"/>
                <a:cs typeface="Poppins Light"/>
                <a:sym typeface="Poppins Light"/>
              </a:rPr>
              <a:t>Employ data-driven intake operations to improve response times</a:t>
            </a:r>
            <a:endParaRPr dirty="0"/>
          </a:p>
          <a:p>
            <a:pPr marL="228599" marR="0" lvl="0" indent="-228599" algn="l" rtl="0">
              <a:lnSpc>
                <a:spcPct val="100000"/>
              </a:lnSpc>
              <a:spcBef>
                <a:spcPts val="0"/>
              </a:spcBef>
              <a:spcAft>
                <a:spcPts val="0"/>
              </a:spcAft>
              <a:buClr>
                <a:srgbClr val="FFFFFF"/>
              </a:buClr>
              <a:buSzPts val="3000"/>
              <a:buFont typeface="Poppins Light"/>
              <a:buChar char="•"/>
            </a:pPr>
            <a:r>
              <a:rPr lang="en-US" sz="3000" b="0" i="0" u="none" strike="noStrike" cap="none" dirty="0">
                <a:solidFill>
                  <a:srgbClr val="FFFFFF"/>
                </a:solidFill>
                <a:latin typeface="Poppins Light"/>
                <a:ea typeface="Poppins Light"/>
                <a:cs typeface="Poppins Light"/>
                <a:sym typeface="Poppins Light"/>
              </a:rPr>
              <a:t>Identify market needs for certain services or age groups </a:t>
            </a:r>
            <a:endParaRPr dirty="0"/>
          </a:p>
        </p:txBody>
      </p:sp>
      <p:pic>
        <p:nvPicPr>
          <p:cNvPr id="250" name="Google Shape;250;p7" descr="Image"/>
          <p:cNvPicPr preferRelativeResize="0"/>
          <p:nvPr/>
        </p:nvPicPr>
        <p:blipFill rotWithShape="1">
          <a:blip r:embed="rId4">
            <a:alphaModFix/>
          </a:blip>
          <a:srcRect l="16094" b="74143"/>
          <a:stretch/>
        </p:blipFill>
        <p:spPr>
          <a:xfrm>
            <a:off x="-406400" y="12185260"/>
            <a:ext cx="20459700" cy="1855602"/>
          </a:xfrm>
          <a:prstGeom prst="rect">
            <a:avLst/>
          </a:prstGeom>
          <a:noFill/>
          <a:ln>
            <a:noFill/>
          </a:ln>
        </p:spPr>
      </p:pic>
      <p:grpSp>
        <p:nvGrpSpPr>
          <p:cNvPr id="251" name="Google Shape;251;p7"/>
          <p:cNvGrpSpPr/>
          <p:nvPr/>
        </p:nvGrpSpPr>
        <p:grpSpPr>
          <a:xfrm>
            <a:off x="18561577" y="10767482"/>
            <a:ext cx="6161092" cy="3704979"/>
            <a:chOff x="18561577" y="10767482"/>
            <a:chExt cx="6161092" cy="3704979"/>
          </a:xfrm>
        </p:grpSpPr>
        <p:pic>
          <p:nvPicPr>
            <p:cNvPr id="252" name="Google Shape;252;p7"/>
            <p:cNvPicPr preferRelativeResize="0"/>
            <p:nvPr/>
          </p:nvPicPr>
          <p:blipFill rotWithShape="1">
            <a:blip r:embed="rId5">
              <a:alphaModFix/>
            </a:blip>
            <a:srcRect r="23614" b="54065"/>
            <a:stretch/>
          </p:blipFill>
          <p:spPr>
            <a:xfrm>
              <a:off x="18561577" y="10767482"/>
              <a:ext cx="6161092" cy="3704979"/>
            </a:xfrm>
            <a:prstGeom prst="rect">
              <a:avLst/>
            </a:prstGeom>
            <a:noFill/>
            <a:ln>
              <a:noFill/>
            </a:ln>
          </p:spPr>
        </p:pic>
        <p:pic>
          <p:nvPicPr>
            <p:cNvPr id="253" name="Google Shape;253;p7" descr="Image"/>
            <p:cNvPicPr preferRelativeResize="0"/>
            <p:nvPr/>
          </p:nvPicPr>
          <p:blipFill rotWithShape="1">
            <a:blip r:embed="rId6">
              <a:alphaModFix/>
            </a:blip>
            <a:srcRect/>
            <a:stretch/>
          </p:blipFill>
          <p:spPr>
            <a:xfrm>
              <a:off x="20360400" y="11990328"/>
              <a:ext cx="3533241" cy="1186313"/>
            </a:xfrm>
            <a:prstGeom prst="rect">
              <a:avLst/>
            </a:prstGeom>
            <a:noFill/>
            <a:ln>
              <a:noFill/>
            </a:ln>
          </p:spPr>
        </p:pic>
      </p:grpSp>
      <p:sp>
        <p:nvSpPr>
          <p:cNvPr id="254" name="Google Shape;254;p7"/>
          <p:cNvSpPr txBox="1"/>
          <p:nvPr/>
        </p:nvSpPr>
        <p:spPr>
          <a:xfrm>
            <a:off x="3311523" y="579111"/>
            <a:ext cx="17760953" cy="314680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9600"/>
              <a:buFont typeface="Poppins"/>
              <a:buNone/>
            </a:pPr>
            <a:r>
              <a:rPr lang="en-US" sz="9600" b="1" i="0" u="none" strike="noStrike" cap="none" dirty="0">
                <a:solidFill>
                  <a:srgbClr val="FFFFFF"/>
                </a:solidFill>
                <a:latin typeface="Poppins"/>
                <a:ea typeface="Poppins"/>
                <a:cs typeface="Poppins"/>
                <a:sym typeface="Poppins"/>
              </a:rPr>
              <a:t>XFERALL is a win-win going out and coming in. </a:t>
            </a:r>
            <a:endParaRPr dirty="0"/>
          </a:p>
        </p:txBody>
      </p:sp>
      <p:pic>
        <p:nvPicPr>
          <p:cNvPr id="255" name="Google Shape;255;p7" descr="Image"/>
          <p:cNvPicPr preferRelativeResize="0"/>
          <p:nvPr/>
        </p:nvPicPr>
        <p:blipFill rotWithShape="1">
          <a:blip r:embed="rId7">
            <a:alphaModFix/>
          </a:blip>
          <a:srcRect/>
          <a:stretch/>
        </p:blipFill>
        <p:spPr>
          <a:xfrm>
            <a:off x="-1539150" y="6188776"/>
            <a:ext cx="7065125" cy="5401590"/>
          </a:xfrm>
          <a:prstGeom prst="rect">
            <a:avLst/>
          </a:prstGeom>
          <a:noFill/>
          <a:ln>
            <a:noFill/>
          </a:ln>
        </p:spPr>
      </p:pic>
      <p:pic>
        <p:nvPicPr>
          <p:cNvPr id="256" name="Google Shape;256;p7" descr="Image"/>
          <p:cNvPicPr preferRelativeResize="0"/>
          <p:nvPr/>
        </p:nvPicPr>
        <p:blipFill rotWithShape="1">
          <a:blip r:embed="rId8">
            <a:alphaModFix/>
          </a:blip>
          <a:srcRect/>
          <a:stretch/>
        </p:blipFill>
        <p:spPr>
          <a:xfrm>
            <a:off x="19672372" y="6573872"/>
            <a:ext cx="6486640" cy="51218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3"/>
          <p:cNvSpPr txBox="1"/>
          <p:nvPr/>
        </p:nvSpPr>
        <p:spPr>
          <a:xfrm>
            <a:off x="1091918" y="4665083"/>
            <a:ext cx="20301889" cy="718145"/>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5E5E5E"/>
              </a:buClr>
              <a:buSzPts val="4000"/>
              <a:buFont typeface="Poppins"/>
              <a:buNone/>
            </a:pPr>
            <a:r>
              <a:rPr lang="en-US" sz="4000" b="1" i="0" u="none" strike="noStrike" cap="none">
                <a:solidFill>
                  <a:srgbClr val="5E5E5E"/>
                </a:solidFill>
                <a:latin typeface="Poppins"/>
                <a:ea typeface="Poppins"/>
                <a:cs typeface="Poppins"/>
                <a:sym typeface="Poppins"/>
              </a:rPr>
              <a:t>Best course of action to mitigate risk:</a:t>
            </a:r>
            <a:endParaRPr/>
          </a:p>
        </p:txBody>
      </p:sp>
      <p:sp>
        <p:nvSpPr>
          <p:cNvPr id="334" name="Google Shape;334;p13"/>
          <p:cNvSpPr txBox="1"/>
          <p:nvPr/>
        </p:nvSpPr>
        <p:spPr>
          <a:xfrm>
            <a:off x="6860929" y="750715"/>
            <a:ext cx="13823430" cy="2918748"/>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12B75"/>
              </a:buClr>
              <a:buSzPts val="6100"/>
              <a:buFont typeface="Poppins"/>
              <a:buNone/>
            </a:pPr>
            <a:r>
              <a:rPr lang="en-US" sz="6100" b="1" i="0" u="none" strike="noStrike" cap="none">
                <a:solidFill>
                  <a:srgbClr val="012B75"/>
                </a:solidFill>
                <a:latin typeface="Poppins"/>
                <a:ea typeface="Poppins"/>
                <a:cs typeface="Poppins"/>
                <a:sym typeface="Poppins"/>
              </a:rPr>
              <a:t>Continuous quality improvement for psychiatric boarding and risk mitigation</a:t>
            </a:r>
            <a:endParaRPr/>
          </a:p>
        </p:txBody>
      </p:sp>
      <p:pic>
        <p:nvPicPr>
          <p:cNvPr id="335" name="Google Shape;335;p13" descr="Image"/>
          <p:cNvPicPr preferRelativeResize="0"/>
          <p:nvPr/>
        </p:nvPicPr>
        <p:blipFill rotWithShape="1">
          <a:blip r:embed="rId3">
            <a:alphaModFix/>
          </a:blip>
          <a:srcRect l="16094" b="74143"/>
          <a:stretch/>
        </p:blipFill>
        <p:spPr>
          <a:xfrm>
            <a:off x="-406400" y="12185260"/>
            <a:ext cx="20459700" cy="1855602"/>
          </a:xfrm>
          <a:prstGeom prst="rect">
            <a:avLst/>
          </a:prstGeom>
          <a:noFill/>
          <a:ln>
            <a:noFill/>
          </a:ln>
        </p:spPr>
      </p:pic>
      <p:grpSp>
        <p:nvGrpSpPr>
          <p:cNvPr id="336" name="Google Shape;336;p13"/>
          <p:cNvGrpSpPr/>
          <p:nvPr/>
        </p:nvGrpSpPr>
        <p:grpSpPr>
          <a:xfrm>
            <a:off x="18561577" y="10767482"/>
            <a:ext cx="6161092" cy="3704979"/>
            <a:chOff x="18561577" y="10767482"/>
            <a:chExt cx="6161092" cy="3704979"/>
          </a:xfrm>
        </p:grpSpPr>
        <p:pic>
          <p:nvPicPr>
            <p:cNvPr id="337" name="Google Shape;337;p13"/>
            <p:cNvPicPr preferRelativeResize="0"/>
            <p:nvPr/>
          </p:nvPicPr>
          <p:blipFill rotWithShape="1">
            <a:blip r:embed="rId4">
              <a:alphaModFix/>
            </a:blip>
            <a:srcRect r="23614" b="54065"/>
            <a:stretch/>
          </p:blipFill>
          <p:spPr>
            <a:xfrm>
              <a:off x="18561577" y="10767482"/>
              <a:ext cx="6161092" cy="3704979"/>
            </a:xfrm>
            <a:prstGeom prst="rect">
              <a:avLst/>
            </a:prstGeom>
            <a:noFill/>
            <a:ln>
              <a:noFill/>
            </a:ln>
          </p:spPr>
        </p:pic>
        <p:pic>
          <p:nvPicPr>
            <p:cNvPr id="338" name="Google Shape;338;p13" descr="Image"/>
            <p:cNvPicPr preferRelativeResize="0"/>
            <p:nvPr/>
          </p:nvPicPr>
          <p:blipFill rotWithShape="1">
            <a:blip r:embed="rId5">
              <a:alphaModFix/>
            </a:blip>
            <a:srcRect/>
            <a:stretch/>
          </p:blipFill>
          <p:spPr>
            <a:xfrm>
              <a:off x="20360400" y="11990328"/>
              <a:ext cx="3533241" cy="1186313"/>
            </a:xfrm>
            <a:prstGeom prst="rect">
              <a:avLst/>
            </a:prstGeom>
            <a:noFill/>
            <a:ln>
              <a:noFill/>
            </a:ln>
          </p:spPr>
        </p:pic>
      </p:grpSp>
      <p:sp>
        <p:nvSpPr>
          <p:cNvPr id="339" name="Google Shape;339;p13"/>
          <p:cNvSpPr txBox="1"/>
          <p:nvPr/>
        </p:nvSpPr>
        <p:spPr>
          <a:xfrm>
            <a:off x="1091919" y="6319976"/>
            <a:ext cx="9439448" cy="56425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5E5E5E"/>
              </a:buClr>
              <a:buSzPts val="3000"/>
              <a:buFont typeface="Poppins"/>
              <a:buNone/>
            </a:pPr>
            <a:r>
              <a:rPr lang="en-US" sz="3000" b="1" i="0" u="none" strike="noStrike" cap="none">
                <a:solidFill>
                  <a:srgbClr val="5E5E5E"/>
                </a:solidFill>
                <a:latin typeface="Poppins"/>
                <a:ea typeface="Poppins"/>
                <a:cs typeface="Poppins"/>
                <a:sym typeface="Poppins"/>
              </a:rPr>
              <a:t>Best course of action to mitigate risk:</a:t>
            </a:r>
            <a:endParaRPr/>
          </a:p>
        </p:txBody>
      </p:sp>
      <p:sp>
        <p:nvSpPr>
          <p:cNvPr id="340" name="Google Shape;340;p13"/>
          <p:cNvSpPr txBox="1"/>
          <p:nvPr/>
        </p:nvSpPr>
        <p:spPr>
          <a:xfrm>
            <a:off x="1091918" y="7299164"/>
            <a:ext cx="10101599" cy="1949252"/>
          </a:xfrm>
          <a:prstGeom prst="rect">
            <a:avLst/>
          </a:prstGeom>
          <a:noFill/>
          <a:ln>
            <a:noFill/>
          </a:ln>
        </p:spPr>
        <p:txBody>
          <a:bodyPr spcFirstLastPara="1" wrap="square" lIns="50800" tIns="50800" rIns="50800" bIns="50800" anchor="t" anchorCtr="0">
            <a:spAutoFit/>
          </a:bodyPr>
          <a:lstStyle/>
          <a:p>
            <a:pPr marL="457200" marR="0" lvl="0" indent="-457200" algn="l" rtl="0">
              <a:lnSpc>
                <a:spcPct val="100000"/>
              </a:lnSpc>
              <a:spcBef>
                <a:spcPts val="0"/>
              </a:spcBef>
              <a:spcAft>
                <a:spcPts val="0"/>
              </a:spcAft>
              <a:buClr>
                <a:srgbClr val="5E5E5E"/>
              </a:buClr>
              <a:buSzPts val="3000"/>
              <a:buFont typeface="Arial"/>
              <a:buChar char="•"/>
            </a:pPr>
            <a:r>
              <a:rPr lang="en-US" sz="3000" b="0" i="0" u="none" strike="noStrike" cap="none">
                <a:solidFill>
                  <a:srgbClr val="5E5E5E"/>
                </a:solidFill>
                <a:latin typeface="Poppins"/>
                <a:ea typeface="Poppins"/>
                <a:cs typeface="Poppins"/>
                <a:sym typeface="Poppins"/>
              </a:rPr>
              <a:t>Quickly assess the patient</a:t>
            </a:r>
            <a:endParaRPr/>
          </a:p>
          <a:p>
            <a:pPr marL="457200" marR="0" lvl="0" indent="-457200" algn="l" rtl="0">
              <a:lnSpc>
                <a:spcPct val="100000"/>
              </a:lnSpc>
              <a:spcBef>
                <a:spcPts val="0"/>
              </a:spcBef>
              <a:spcAft>
                <a:spcPts val="0"/>
              </a:spcAft>
              <a:buClr>
                <a:srgbClr val="5E5E5E"/>
              </a:buClr>
              <a:buSzPts val="3000"/>
              <a:buFont typeface="Arial"/>
              <a:buChar char="•"/>
            </a:pPr>
            <a:r>
              <a:rPr lang="en-US" sz="3000" b="0" i="0" u="none" strike="noStrike" cap="none">
                <a:solidFill>
                  <a:srgbClr val="5E5E5E"/>
                </a:solidFill>
                <a:latin typeface="Poppins"/>
                <a:ea typeface="Poppins"/>
                <a:cs typeface="Poppins"/>
                <a:sym typeface="Poppins"/>
              </a:rPr>
              <a:t>Determine appropriate level of care</a:t>
            </a:r>
            <a:endParaRPr/>
          </a:p>
          <a:p>
            <a:pPr marL="457200" marR="0" lvl="0" indent="-457200" algn="l" rtl="0">
              <a:lnSpc>
                <a:spcPct val="100000"/>
              </a:lnSpc>
              <a:spcBef>
                <a:spcPts val="0"/>
              </a:spcBef>
              <a:spcAft>
                <a:spcPts val="0"/>
              </a:spcAft>
              <a:buClr>
                <a:srgbClr val="5E5E5E"/>
              </a:buClr>
              <a:buSzPts val="3000"/>
              <a:buFont typeface="Arial"/>
              <a:buChar char="•"/>
            </a:pPr>
            <a:r>
              <a:rPr lang="en-US" sz="3000" b="0" i="0" u="none" strike="noStrike" cap="none">
                <a:solidFill>
                  <a:srgbClr val="5E5E5E"/>
                </a:solidFill>
                <a:latin typeface="Poppins"/>
                <a:ea typeface="Poppins"/>
                <a:cs typeface="Poppins"/>
                <a:sym typeface="Poppins"/>
              </a:rPr>
              <a:t>Transition patient to appropriate specialized treatment</a:t>
            </a:r>
            <a:endParaRPr/>
          </a:p>
        </p:txBody>
      </p:sp>
      <p:sp>
        <p:nvSpPr>
          <p:cNvPr id="341" name="Google Shape;341;p13"/>
          <p:cNvSpPr txBox="1"/>
          <p:nvPr/>
        </p:nvSpPr>
        <p:spPr>
          <a:xfrm>
            <a:off x="12726871" y="6319976"/>
            <a:ext cx="10565210" cy="56425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5E5E5E"/>
              </a:buClr>
              <a:buSzPts val="3000"/>
              <a:buFont typeface="Poppins"/>
              <a:buNone/>
            </a:pPr>
            <a:r>
              <a:rPr lang="en-US" sz="3000" b="1" i="0" u="none" strike="noStrike" cap="none">
                <a:solidFill>
                  <a:srgbClr val="5E5E5E"/>
                </a:solidFill>
                <a:latin typeface="Poppins"/>
                <a:ea typeface="Poppins"/>
                <a:cs typeface="Poppins"/>
                <a:sym typeface="Poppins"/>
              </a:rPr>
              <a:t>XFERALL efficiently helps ER departments reduce:</a:t>
            </a:r>
            <a:endParaRPr/>
          </a:p>
        </p:txBody>
      </p:sp>
      <p:sp>
        <p:nvSpPr>
          <p:cNvPr id="342" name="Google Shape;342;p13"/>
          <p:cNvSpPr txBox="1"/>
          <p:nvPr/>
        </p:nvSpPr>
        <p:spPr>
          <a:xfrm>
            <a:off x="12726870" y="7299164"/>
            <a:ext cx="10101599" cy="3795911"/>
          </a:xfrm>
          <a:prstGeom prst="rect">
            <a:avLst/>
          </a:prstGeom>
          <a:noFill/>
          <a:ln>
            <a:noFill/>
          </a:ln>
        </p:spPr>
        <p:txBody>
          <a:bodyPr spcFirstLastPara="1" wrap="square" lIns="50800" tIns="50800" rIns="50800" bIns="50800" anchor="t" anchorCtr="0">
            <a:spAutoFit/>
          </a:bodyPr>
          <a:lstStyle/>
          <a:p>
            <a:pPr marL="457200" marR="0" lvl="0" indent="-457200" algn="l" rtl="0">
              <a:lnSpc>
                <a:spcPct val="100000"/>
              </a:lnSpc>
              <a:spcBef>
                <a:spcPts val="0"/>
              </a:spcBef>
              <a:spcAft>
                <a:spcPts val="0"/>
              </a:spcAft>
              <a:buClr>
                <a:srgbClr val="5E5E5E"/>
              </a:buClr>
              <a:buSzPts val="3000"/>
              <a:buFont typeface="Arial"/>
              <a:buChar char="•"/>
            </a:pPr>
            <a:r>
              <a:rPr lang="en-US" sz="3000" b="0" i="0" u="none" strike="noStrike" cap="none">
                <a:solidFill>
                  <a:srgbClr val="5E5E5E"/>
                </a:solidFill>
                <a:latin typeface="Poppins"/>
                <a:ea typeface="Poppins"/>
                <a:cs typeface="Poppins"/>
                <a:sym typeface="Poppins"/>
              </a:rPr>
              <a:t>ED transfer times</a:t>
            </a:r>
            <a:endParaRPr/>
          </a:p>
          <a:p>
            <a:pPr marL="457200" marR="0" lvl="0" indent="-457200" algn="l" rtl="0">
              <a:lnSpc>
                <a:spcPct val="100000"/>
              </a:lnSpc>
              <a:spcBef>
                <a:spcPts val="0"/>
              </a:spcBef>
              <a:spcAft>
                <a:spcPts val="0"/>
              </a:spcAft>
              <a:buClr>
                <a:srgbClr val="5E5E5E"/>
              </a:buClr>
              <a:buSzPts val="3000"/>
              <a:buFont typeface="Arial"/>
              <a:buChar char="•"/>
            </a:pPr>
            <a:r>
              <a:rPr lang="en-US" sz="3000" b="0" i="0" u="none" strike="noStrike" cap="none">
                <a:solidFill>
                  <a:srgbClr val="5E5E5E"/>
                </a:solidFill>
                <a:latin typeface="Poppins"/>
                <a:ea typeface="Poppins"/>
                <a:cs typeface="Poppins"/>
                <a:sym typeface="Poppins"/>
              </a:rPr>
              <a:t>Harm events to self or others</a:t>
            </a:r>
            <a:endParaRPr/>
          </a:p>
          <a:p>
            <a:pPr marL="457200" marR="0" lvl="0" indent="-457200" algn="l" rtl="0">
              <a:lnSpc>
                <a:spcPct val="100000"/>
              </a:lnSpc>
              <a:spcBef>
                <a:spcPts val="0"/>
              </a:spcBef>
              <a:spcAft>
                <a:spcPts val="0"/>
              </a:spcAft>
              <a:buClr>
                <a:srgbClr val="5E5E5E"/>
              </a:buClr>
              <a:buSzPts val="3000"/>
              <a:buFont typeface="Arial"/>
              <a:buChar char="•"/>
            </a:pPr>
            <a:r>
              <a:rPr lang="en-US" sz="3000" b="0" i="0" u="none" strike="noStrike" cap="none">
                <a:solidFill>
                  <a:srgbClr val="5E5E5E"/>
                </a:solidFill>
                <a:latin typeface="Poppins"/>
                <a:ea typeface="Poppins"/>
                <a:cs typeface="Poppins"/>
                <a:sym typeface="Poppins"/>
              </a:rPr>
              <a:t>Elopements</a:t>
            </a:r>
            <a:endParaRPr/>
          </a:p>
          <a:p>
            <a:pPr marL="457200" marR="0" lvl="0" indent="-457200" algn="l" rtl="0">
              <a:lnSpc>
                <a:spcPct val="100000"/>
              </a:lnSpc>
              <a:spcBef>
                <a:spcPts val="0"/>
              </a:spcBef>
              <a:spcAft>
                <a:spcPts val="0"/>
              </a:spcAft>
              <a:buClr>
                <a:srgbClr val="5E5E5E"/>
              </a:buClr>
              <a:buSzPts val="3000"/>
              <a:buFont typeface="Arial"/>
              <a:buChar char="•"/>
            </a:pPr>
            <a:r>
              <a:rPr lang="en-US" sz="3000" b="0" i="0" u="none" strike="noStrike" cap="none">
                <a:solidFill>
                  <a:srgbClr val="5E5E5E"/>
                </a:solidFill>
                <a:latin typeface="Poppins"/>
                <a:ea typeface="Poppins"/>
                <a:cs typeface="Poppins"/>
                <a:sym typeface="Poppins"/>
              </a:rPr>
              <a:t>Restraints and seclusion</a:t>
            </a:r>
            <a:endParaRPr/>
          </a:p>
          <a:p>
            <a:pPr marL="457200" marR="0" lvl="0" indent="-457200" algn="l" rtl="0">
              <a:lnSpc>
                <a:spcPct val="100000"/>
              </a:lnSpc>
              <a:spcBef>
                <a:spcPts val="0"/>
              </a:spcBef>
              <a:spcAft>
                <a:spcPts val="0"/>
              </a:spcAft>
              <a:buClr>
                <a:srgbClr val="5E5E5E"/>
              </a:buClr>
              <a:buSzPts val="3000"/>
              <a:buFont typeface="Arial"/>
              <a:buChar char="•"/>
            </a:pPr>
            <a:r>
              <a:rPr lang="en-US" sz="3000" b="0" i="0" u="none" strike="noStrike" cap="none">
                <a:solidFill>
                  <a:srgbClr val="5E5E5E"/>
                </a:solidFill>
                <a:latin typeface="Poppins"/>
                <a:ea typeface="Poppins"/>
                <a:cs typeface="Poppins"/>
                <a:sym typeface="Poppins"/>
              </a:rPr>
              <a:t>AMA discharge without appropriate transition to care</a:t>
            </a:r>
            <a:endParaRPr/>
          </a:p>
          <a:p>
            <a:pPr marL="457200" marR="0" lvl="0" indent="-457200" algn="l" rtl="0">
              <a:lnSpc>
                <a:spcPct val="100000"/>
              </a:lnSpc>
              <a:spcBef>
                <a:spcPts val="0"/>
              </a:spcBef>
              <a:spcAft>
                <a:spcPts val="0"/>
              </a:spcAft>
              <a:buClr>
                <a:srgbClr val="5E5E5E"/>
              </a:buClr>
              <a:buSzPts val="3000"/>
              <a:buFont typeface="Arial"/>
              <a:buChar char="•"/>
            </a:pPr>
            <a:r>
              <a:rPr lang="en-US" sz="3000" b="0" i="0" u="none" strike="noStrike" cap="none">
                <a:solidFill>
                  <a:srgbClr val="5E5E5E"/>
                </a:solidFill>
                <a:latin typeface="Poppins"/>
                <a:ea typeface="Poppins"/>
                <a:cs typeface="Poppins"/>
                <a:sym typeface="Poppins"/>
              </a:rPr>
              <a:t>Use of emergency psychiatric medication</a:t>
            </a:r>
            <a:endParaRPr/>
          </a:p>
          <a:p>
            <a:pPr marL="457200" marR="0" lvl="0" indent="-457200" algn="l" rtl="0">
              <a:lnSpc>
                <a:spcPct val="100000"/>
              </a:lnSpc>
              <a:spcBef>
                <a:spcPts val="0"/>
              </a:spcBef>
              <a:spcAft>
                <a:spcPts val="0"/>
              </a:spcAft>
              <a:buClr>
                <a:srgbClr val="5E5E5E"/>
              </a:buClr>
              <a:buSzPts val="3000"/>
              <a:buFont typeface="Arial"/>
              <a:buChar char="•"/>
            </a:pPr>
            <a:r>
              <a:rPr lang="en-US" sz="3000" b="0" i="0" u="none" strike="noStrike" cap="none">
                <a:solidFill>
                  <a:srgbClr val="5E5E5E"/>
                </a:solidFill>
                <a:latin typeface="Poppins"/>
                <a:ea typeface="Poppins"/>
                <a:cs typeface="Poppins"/>
                <a:sym typeface="Poppins"/>
              </a:rPr>
              <a:t>Intervention of security/law enforcement</a:t>
            </a:r>
            <a:endParaRPr/>
          </a:p>
        </p:txBody>
      </p:sp>
      <p:pic>
        <p:nvPicPr>
          <p:cNvPr id="343" name="Google Shape;343;p13"/>
          <p:cNvPicPr preferRelativeResize="0"/>
          <p:nvPr/>
        </p:nvPicPr>
        <p:blipFill rotWithShape="1">
          <a:blip r:embed="rId6">
            <a:alphaModFix/>
          </a:blip>
          <a:srcRect/>
          <a:stretch/>
        </p:blipFill>
        <p:spPr>
          <a:xfrm>
            <a:off x="1578124" y="685363"/>
            <a:ext cx="4239351" cy="2697769"/>
          </a:xfrm>
          <a:prstGeom prst="rect">
            <a:avLst/>
          </a:prstGeom>
          <a:noFill/>
          <a:ln>
            <a:noFill/>
          </a:ln>
        </p:spPr>
      </p:pic>
      <p:cxnSp>
        <p:nvCxnSpPr>
          <p:cNvPr id="344" name="Google Shape;344;p13"/>
          <p:cNvCxnSpPr/>
          <p:nvPr/>
        </p:nvCxnSpPr>
        <p:spPr>
          <a:xfrm rot="10800000">
            <a:off x="11629118" y="6319975"/>
            <a:ext cx="0" cy="4936603"/>
          </a:xfrm>
          <a:prstGeom prst="straightConnector1">
            <a:avLst/>
          </a:prstGeom>
          <a:noFill/>
          <a:ln w="25400" cap="flat" cmpd="sng">
            <a:solidFill>
              <a:srgbClr val="D5D5D5"/>
            </a:solidFill>
            <a:prstDash val="solid"/>
            <a:miter lim="4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242"/>
        </a:solidFill>
        <a:effectLst/>
      </p:bgPr>
    </p:bg>
    <p:spTree>
      <p:nvGrpSpPr>
        <p:cNvPr id="1" name="Shape 260"/>
        <p:cNvGrpSpPr/>
        <p:nvPr/>
      </p:nvGrpSpPr>
      <p:grpSpPr>
        <a:xfrm>
          <a:off x="0" y="0"/>
          <a:ext cx="0" cy="0"/>
          <a:chOff x="0" y="0"/>
          <a:chExt cx="0" cy="0"/>
        </a:xfrm>
      </p:grpSpPr>
      <p:pic>
        <p:nvPicPr>
          <p:cNvPr id="261" name="Google Shape;261;p8" descr="Image"/>
          <p:cNvPicPr preferRelativeResize="0"/>
          <p:nvPr/>
        </p:nvPicPr>
        <p:blipFill rotWithShape="1">
          <a:blip r:embed="rId3">
            <a:alphaModFix/>
          </a:blip>
          <a:srcRect/>
          <a:stretch/>
        </p:blipFill>
        <p:spPr>
          <a:xfrm>
            <a:off x="20360400" y="11990328"/>
            <a:ext cx="3533241" cy="1186313"/>
          </a:xfrm>
          <a:prstGeom prst="rect">
            <a:avLst/>
          </a:prstGeom>
          <a:noFill/>
          <a:ln>
            <a:noFill/>
          </a:ln>
        </p:spPr>
      </p:pic>
      <p:grpSp>
        <p:nvGrpSpPr>
          <p:cNvPr id="262" name="Google Shape;262;p8"/>
          <p:cNvGrpSpPr/>
          <p:nvPr/>
        </p:nvGrpSpPr>
        <p:grpSpPr>
          <a:xfrm>
            <a:off x="7242374" y="3905050"/>
            <a:ext cx="9899249" cy="7757701"/>
            <a:chOff x="-943932" y="604255"/>
            <a:chExt cx="9899247" cy="7757700"/>
          </a:xfrm>
        </p:grpSpPr>
        <p:sp>
          <p:nvSpPr>
            <p:cNvPr id="263" name="Google Shape;263;p8"/>
            <p:cNvSpPr txBox="1"/>
            <p:nvPr/>
          </p:nvSpPr>
          <p:spPr>
            <a:xfrm>
              <a:off x="-943932" y="604255"/>
              <a:ext cx="7453200" cy="7757700"/>
            </a:xfrm>
            <a:prstGeom prst="rect">
              <a:avLst/>
            </a:prstGeom>
            <a:noFill/>
            <a:ln>
              <a:noFill/>
            </a:ln>
          </p:spPr>
          <p:txBody>
            <a:bodyPr spcFirstLastPara="1" wrap="square" lIns="50800" tIns="50800" rIns="50800" bIns="50800" anchor="ctr" anchorCtr="0">
              <a:noAutofit/>
            </a:bodyPr>
            <a:lstStyle/>
            <a:p>
              <a:pPr marL="0" marR="0" lvl="0" indent="0" algn="l" rtl="0">
                <a:lnSpc>
                  <a:spcPct val="70000"/>
                </a:lnSpc>
                <a:spcBef>
                  <a:spcPts val="0"/>
                </a:spcBef>
                <a:spcAft>
                  <a:spcPts val="0"/>
                </a:spcAft>
                <a:buClr>
                  <a:srgbClr val="FFFFFF"/>
                </a:buClr>
                <a:buSzPts val="40000"/>
                <a:buFont typeface="Poppins"/>
                <a:buNone/>
              </a:pPr>
              <a:r>
                <a:rPr lang="en-US" sz="39600" b="1" i="0" u="none" strike="noStrike" cap="none" dirty="0">
                  <a:solidFill>
                    <a:srgbClr val="FFFFFF"/>
                  </a:solidFill>
                  <a:latin typeface="Poppins"/>
                  <a:ea typeface="Poppins"/>
                  <a:cs typeface="Poppins"/>
                  <a:sym typeface="Poppins"/>
                </a:rPr>
                <a:t>86</a:t>
              </a:r>
              <a:endParaRPr sz="39600" b="1" i="0" u="none" strike="noStrike" cap="none" dirty="0">
                <a:solidFill>
                  <a:srgbClr val="FFFFFF"/>
                </a:solidFill>
                <a:latin typeface="Poppins"/>
                <a:ea typeface="Poppins"/>
                <a:cs typeface="Poppins"/>
                <a:sym typeface="Poppins"/>
              </a:endParaRPr>
            </a:p>
          </p:txBody>
        </p:sp>
        <p:sp>
          <p:nvSpPr>
            <p:cNvPr id="264" name="Google Shape;264;p8"/>
            <p:cNvSpPr txBox="1"/>
            <p:nvPr/>
          </p:nvSpPr>
          <p:spPr>
            <a:xfrm>
              <a:off x="5573997" y="604261"/>
              <a:ext cx="3381319" cy="5581095"/>
            </a:xfrm>
            <a:prstGeom prst="rect">
              <a:avLst/>
            </a:prstGeom>
            <a:noFill/>
            <a:ln>
              <a:noFill/>
            </a:ln>
          </p:spPr>
          <p:txBody>
            <a:bodyPr spcFirstLastPara="1" wrap="square" lIns="50800" tIns="50800" rIns="50800" bIns="50800" anchor="ctr" anchorCtr="0">
              <a:noAutofit/>
            </a:bodyPr>
            <a:lstStyle/>
            <a:p>
              <a:pPr marL="0" marR="0" lvl="0" indent="0" algn="l" rtl="0">
                <a:lnSpc>
                  <a:spcPct val="70000"/>
                </a:lnSpc>
                <a:spcBef>
                  <a:spcPts val="0"/>
                </a:spcBef>
                <a:spcAft>
                  <a:spcPts val="0"/>
                </a:spcAft>
                <a:buClr>
                  <a:srgbClr val="FFFFFF"/>
                </a:buClr>
                <a:buSzPts val="25000"/>
                <a:buFont typeface="Poppins"/>
                <a:buNone/>
              </a:pPr>
              <a:r>
                <a:rPr lang="en-US" sz="25000" b="1" i="0" u="none" strike="noStrike" cap="none" dirty="0">
                  <a:solidFill>
                    <a:srgbClr val="FFFFFF"/>
                  </a:solidFill>
                  <a:latin typeface="Poppins"/>
                  <a:ea typeface="Poppins"/>
                  <a:cs typeface="Poppins"/>
                  <a:sym typeface="Poppins"/>
                </a:rPr>
                <a:t>%</a:t>
              </a:r>
              <a:endParaRPr dirty="0"/>
            </a:p>
          </p:txBody>
        </p:sp>
      </p:grpSp>
      <p:pic>
        <p:nvPicPr>
          <p:cNvPr id="265" name="Google Shape;265;p8" descr="Image"/>
          <p:cNvPicPr preferRelativeResize="0"/>
          <p:nvPr/>
        </p:nvPicPr>
        <p:blipFill rotWithShape="1">
          <a:blip r:embed="rId4">
            <a:alphaModFix/>
          </a:blip>
          <a:srcRect r="18993" b="61948"/>
          <a:stretch/>
        </p:blipFill>
        <p:spPr>
          <a:xfrm>
            <a:off x="127000" y="12185260"/>
            <a:ext cx="19752734" cy="2730696"/>
          </a:xfrm>
          <a:prstGeom prst="rect">
            <a:avLst/>
          </a:prstGeom>
          <a:noFill/>
          <a:ln>
            <a:noFill/>
          </a:ln>
        </p:spPr>
      </p:pic>
      <p:sp>
        <p:nvSpPr>
          <p:cNvPr id="266" name="Google Shape;266;p8"/>
          <p:cNvSpPr txBox="1"/>
          <p:nvPr/>
        </p:nvSpPr>
        <p:spPr>
          <a:xfrm>
            <a:off x="7242377" y="9410861"/>
            <a:ext cx="9557100" cy="1395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4200"/>
              <a:buFont typeface="Poppins Light"/>
              <a:buNone/>
            </a:pPr>
            <a:r>
              <a:rPr lang="en-US" sz="4200" b="0" i="0" u="none" strike="noStrike" cap="none" dirty="0">
                <a:solidFill>
                  <a:srgbClr val="FFFFFF"/>
                </a:solidFill>
                <a:latin typeface="Poppins Light"/>
                <a:ea typeface="Poppins Light"/>
                <a:cs typeface="Poppins Light"/>
                <a:sym typeface="Poppins Light"/>
              </a:rPr>
              <a:t>decreases patient transfer times by increasing efficiencies</a:t>
            </a:r>
            <a:endParaRPr dirty="0"/>
          </a:p>
        </p:txBody>
      </p:sp>
      <p:sp>
        <p:nvSpPr>
          <p:cNvPr id="267" name="Google Shape;267;p8"/>
          <p:cNvSpPr txBox="1"/>
          <p:nvPr/>
        </p:nvSpPr>
        <p:spPr>
          <a:xfrm>
            <a:off x="1998852" y="1177518"/>
            <a:ext cx="17098040" cy="3241913"/>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92CEF4"/>
              </a:buClr>
              <a:buSzPts val="6800"/>
              <a:buFont typeface="Poppins"/>
              <a:buNone/>
            </a:pPr>
            <a:r>
              <a:rPr lang="en-US" sz="6800" b="1" i="0" u="none" strike="noStrike" cap="none" dirty="0">
                <a:solidFill>
                  <a:srgbClr val="92CEF4"/>
                </a:solidFill>
                <a:latin typeface="Poppins"/>
                <a:ea typeface="Poppins"/>
                <a:cs typeface="Poppins"/>
                <a:sym typeface="Poppins"/>
              </a:rPr>
              <a:t>The solution. </a:t>
            </a:r>
            <a:endParaRPr dirty="0"/>
          </a:p>
          <a:p>
            <a:pPr marL="0" marR="0" lvl="0" indent="0" algn="l" rtl="0">
              <a:lnSpc>
                <a:spcPct val="100000"/>
              </a:lnSpc>
              <a:spcBef>
                <a:spcPts val="0"/>
              </a:spcBef>
              <a:spcAft>
                <a:spcPts val="0"/>
              </a:spcAft>
              <a:buClr>
                <a:srgbClr val="92CEF4"/>
              </a:buClr>
              <a:buSzPts val="6800"/>
              <a:buFont typeface="Poppins"/>
              <a:buNone/>
            </a:pPr>
            <a:r>
              <a:rPr lang="en-US" sz="6800" b="1" i="0" u="none" strike="noStrike" cap="none" dirty="0">
                <a:solidFill>
                  <a:srgbClr val="92CEF4"/>
                </a:solidFill>
                <a:latin typeface="Poppins"/>
                <a:ea typeface="Poppins"/>
                <a:cs typeface="Poppins"/>
                <a:sym typeface="Poppins"/>
              </a:rPr>
              <a:t>XFERALL customers experience…. </a:t>
            </a:r>
            <a:endParaRPr dirty="0"/>
          </a:p>
          <a:p>
            <a:pPr marL="0" marR="0" lvl="0" indent="0" algn="l" rtl="0">
              <a:lnSpc>
                <a:spcPct val="100000"/>
              </a:lnSpc>
              <a:spcBef>
                <a:spcPts val="0"/>
              </a:spcBef>
              <a:spcAft>
                <a:spcPts val="0"/>
              </a:spcAft>
              <a:buClr>
                <a:srgbClr val="92CEF4"/>
              </a:buClr>
              <a:buSzPts val="6800"/>
              <a:buFont typeface="Poppins"/>
              <a:buNone/>
            </a:pPr>
            <a:endParaRPr sz="6800" b="1" i="0" u="none" strike="noStrike" cap="none" dirty="0">
              <a:solidFill>
                <a:srgbClr val="92CEF4"/>
              </a:solidFill>
              <a:latin typeface="Poppins"/>
              <a:ea typeface="Poppins"/>
              <a:cs typeface="Poppins"/>
              <a:sym typeface="Poppins"/>
            </a:endParaRPr>
          </a:p>
        </p:txBody>
      </p:sp>
      <p:grpSp>
        <p:nvGrpSpPr>
          <p:cNvPr id="268" name="Google Shape;268;p8"/>
          <p:cNvGrpSpPr/>
          <p:nvPr/>
        </p:nvGrpSpPr>
        <p:grpSpPr>
          <a:xfrm>
            <a:off x="-216572" y="4419431"/>
            <a:ext cx="5235393" cy="6260009"/>
            <a:chOff x="-142830" y="4526619"/>
            <a:chExt cx="5235393" cy="6260009"/>
          </a:xfrm>
        </p:grpSpPr>
        <p:pic>
          <p:nvPicPr>
            <p:cNvPr id="269" name="Google Shape;269;p8" descr="Icon&#10;&#10;Description automatically generated"/>
            <p:cNvPicPr preferRelativeResize="0"/>
            <p:nvPr/>
          </p:nvPicPr>
          <p:blipFill rotWithShape="1">
            <a:blip r:embed="rId5">
              <a:alphaModFix/>
            </a:blip>
            <a:srcRect/>
            <a:stretch/>
          </p:blipFill>
          <p:spPr>
            <a:xfrm>
              <a:off x="2349363" y="6345762"/>
              <a:ext cx="2743200" cy="2895600"/>
            </a:xfrm>
            <a:prstGeom prst="rect">
              <a:avLst/>
            </a:prstGeom>
            <a:noFill/>
            <a:ln>
              <a:noFill/>
            </a:ln>
          </p:spPr>
        </p:pic>
        <p:pic>
          <p:nvPicPr>
            <p:cNvPr id="270" name="Google Shape;270;p8" descr="Icon&#10;&#10;Description automatically generated"/>
            <p:cNvPicPr preferRelativeResize="0"/>
            <p:nvPr/>
          </p:nvPicPr>
          <p:blipFill rotWithShape="1">
            <a:blip r:embed="rId5">
              <a:alphaModFix/>
            </a:blip>
            <a:srcRect/>
            <a:stretch/>
          </p:blipFill>
          <p:spPr>
            <a:xfrm>
              <a:off x="-142830" y="4526619"/>
              <a:ext cx="2743200" cy="2895600"/>
            </a:xfrm>
            <a:prstGeom prst="rect">
              <a:avLst/>
            </a:prstGeom>
            <a:noFill/>
            <a:ln>
              <a:noFill/>
            </a:ln>
          </p:spPr>
        </p:pic>
        <p:pic>
          <p:nvPicPr>
            <p:cNvPr id="271" name="Google Shape;271;p8" descr="Icon&#10;&#10;Description automatically generated"/>
            <p:cNvPicPr preferRelativeResize="0"/>
            <p:nvPr/>
          </p:nvPicPr>
          <p:blipFill rotWithShape="1">
            <a:blip r:embed="rId5">
              <a:alphaModFix/>
            </a:blip>
            <a:srcRect/>
            <a:stretch/>
          </p:blipFill>
          <p:spPr>
            <a:xfrm>
              <a:off x="-82395" y="7891028"/>
              <a:ext cx="2743200" cy="28956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7" name="Xferall is a revenue driver, data gold mine and competitive edge all in one."/>
          <p:cNvSpPr txBox="1"/>
          <p:nvPr/>
        </p:nvSpPr>
        <p:spPr>
          <a:xfrm>
            <a:off x="1074984" y="649821"/>
            <a:ext cx="22615010" cy="1041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70000"/>
              </a:lnSpc>
              <a:defRPr sz="6100" spc="183">
                <a:solidFill>
                  <a:srgbClr val="FFFFFF"/>
                </a:solidFill>
                <a:latin typeface="Poppins Bold"/>
                <a:ea typeface="Poppins Bold"/>
                <a:cs typeface="Poppins Bold"/>
                <a:sym typeface="Poppins Bold"/>
              </a:defRPr>
            </a:lvl1pPr>
          </a:lstStyle>
          <a:p>
            <a:pPr lvl="0" algn="ctr">
              <a:lnSpc>
                <a:spcPct val="100000"/>
              </a:lnSpc>
              <a:defRPr/>
            </a:pPr>
            <a:r>
              <a:rPr lang="en-US" dirty="0"/>
              <a:t>Ensuring Successful Transitions of Care </a:t>
            </a:r>
          </a:p>
        </p:txBody>
      </p:sp>
      <p:pic>
        <p:nvPicPr>
          <p:cNvPr id="15" name="Image" descr="Image">
            <a:extLst>
              <a:ext uri="{FF2B5EF4-FFF2-40B4-BE49-F238E27FC236}">
                <a16:creationId xmlns:a16="http://schemas.microsoft.com/office/drawing/2014/main" id="{7FB5CC66-D9C8-7B4D-A466-F441366DCF78}"/>
              </a:ext>
            </a:extLst>
          </p:cNvPr>
          <p:cNvPicPr>
            <a:picLocks noChangeAspect="1"/>
          </p:cNvPicPr>
          <p:nvPr/>
        </p:nvPicPr>
        <p:blipFill>
          <a:blip r:embed="rId3"/>
          <a:stretch>
            <a:fillRect/>
          </a:stretch>
        </p:blipFill>
        <p:spPr>
          <a:xfrm>
            <a:off x="20360400" y="11990328"/>
            <a:ext cx="3533241" cy="1186313"/>
          </a:xfrm>
          <a:prstGeom prst="rect">
            <a:avLst/>
          </a:prstGeom>
          <a:ln w="12700">
            <a:miter lim="400000"/>
          </a:ln>
        </p:spPr>
      </p:pic>
      <p:pic>
        <p:nvPicPr>
          <p:cNvPr id="16" name="Image" descr="Image">
            <a:extLst>
              <a:ext uri="{FF2B5EF4-FFF2-40B4-BE49-F238E27FC236}">
                <a16:creationId xmlns:a16="http://schemas.microsoft.com/office/drawing/2014/main" id="{0BB43A7B-E65F-084B-AFE7-F2019284B3F3}"/>
              </a:ext>
            </a:extLst>
          </p:cNvPr>
          <p:cNvPicPr>
            <a:picLocks noChangeAspect="1"/>
          </p:cNvPicPr>
          <p:nvPr/>
        </p:nvPicPr>
        <p:blipFill rotWithShape="1">
          <a:blip r:embed="rId4"/>
          <a:srcRect r="18993" b="61948"/>
          <a:stretch/>
        </p:blipFill>
        <p:spPr>
          <a:xfrm>
            <a:off x="127000" y="12185260"/>
            <a:ext cx="19752733" cy="2730696"/>
          </a:xfrm>
          <a:prstGeom prst="rect">
            <a:avLst/>
          </a:prstGeom>
          <a:ln w="12700">
            <a:miter lim="400000"/>
          </a:ln>
        </p:spPr>
      </p:pic>
      <p:sp>
        <p:nvSpPr>
          <p:cNvPr id="4" name="TextBox 3">
            <a:extLst>
              <a:ext uri="{FF2B5EF4-FFF2-40B4-BE49-F238E27FC236}">
                <a16:creationId xmlns:a16="http://schemas.microsoft.com/office/drawing/2014/main" id="{B6419611-BC64-4244-BC91-D9BCF40B5321}"/>
              </a:ext>
            </a:extLst>
          </p:cNvPr>
          <p:cNvSpPr txBox="1"/>
          <p:nvPr/>
        </p:nvSpPr>
        <p:spPr>
          <a:xfrm>
            <a:off x="370928" y="2251821"/>
            <a:ext cx="14347896"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4400" b="1" dirty="0">
                <a:solidFill>
                  <a:schemeClr val="accent1">
                    <a:lumMod val="50000"/>
                  </a:schemeClr>
                </a:solidFill>
              </a:rPr>
              <a:t>XFERALL Provides Solutions for Better Scheduling Along the Continuum of Care </a:t>
            </a:r>
          </a:p>
          <a:p>
            <a:pPr marL="0" marR="0" indent="0" algn="ctr" defTabSz="2438338" rtl="0" fontAlgn="auto" latinLnBrk="0" hangingPunct="0">
              <a:lnSpc>
                <a:spcPct val="100000"/>
              </a:lnSpc>
              <a:spcBef>
                <a:spcPts val="0"/>
              </a:spcBef>
              <a:spcAft>
                <a:spcPts val="0"/>
              </a:spcAft>
              <a:buClrTx/>
              <a:buSzTx/>
              <a:buFontTx/>
              <a:buNone/>
              <a:tabLst/>
            </a:pPr>
            <a:endParaRPr kumimoji="0" lang="en-US" sz="4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3" name="Picture 2">
            <a:extLst>
              <a:ext uri="{FF2B5EF4-FFF2-40B4-BE49-F238E27FC236}">
                <a16:creationId xmlns:a16="http://schemas.microsoft.com/office/drawing/2014/main" id="{FB2F9ECC-45EC-C54E-8F5E-3FDCE35BB94A}"/>
              </a:ext>
            </a:extLst>
          </p:cNvPr>
          <p:cNvPicPr>
            <a:picLocks noChangeAspect="1"/>
          </p:cNvPicPr>
          <p:nvPr/>
        </p:nvPicPr>
        <p:blipFill>
          <a:blip r:embed="rId5"/>
          <a:stretch>
            <a:fillRect/>
          </a:stretch>
        </p:blipFill>
        <p:spPr>
          <a:xfrm>
            <a:off x="18277649" y="2783839"/>
            <a:ext cx="5735423" cy="7559039"/>
          </a:xfrm>
          <a:prstGeom prst="rect">
            <a:avLst/>
          </a:prstGeom>
        </p:spPr>
      </p:pic>
      <p:pic>
        <p:nvPicPr>
          <p:cNvPr id="6" name="Picture 5">
            <a:extLst>
              <a:ext uri="{FF2B5EF4-FFF2-40B4-BE49-F238E27FC236}">
                <a16:creationId xmlns:a16="http://schemas.microsoft.com/office/drawing/2014/main" id="{0C8EC556-096A-674E-A0FB-163B8EF7987D}"/>
              </a:ext>
            </a:extLst>
          </p:cNvPr>
          <p:cNvPicPr>
            <a:picLocks noChangeAspect="1"/>
          </p:cNvPicPr>
          <p:nvPr/>
        </p:nvPicPr>
        <p:blipFill>
          <a:blip r:embed="rId6"/>
          <a:stretch>
            <a:fillRect/>
          </a:stretch>
        </p:blipFill>
        <p:spPr>
          <a:xfrm>
            <a:off x="0" y="4196168"/>
            <a:ext cx="18277649" cy="6146711"/>
          </a:xfrm>
          <a:prstGeom prst="rect">
            <a:avLst/>
          </a:prstGeom>
        </p:spPr>
      </p:pic>
    </p:spTree>
    <p:extLst>
      <p:ext uri="{BB962C8B-B14F-4D97-AF65-F5344CB8AC3E}">
        <p14:creationId xmlns:p14="http://schemas.microsoft.com/office/powerpoint/2010/main" val="1662883410"/>
      </p:ext>
    </p:extLst>
  </p:cSld>
  <p:clrMapOvr>
    <a:masterClrMapping/>
  </p:clrMapOvr>
  <p:transition spd="med"/>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ed Rectangle 62">
            <a:extLst>
              <a:ext uri="{FF2B5EF4-FFF2-40B4-BE49-F238E27FC236}">
                <a16:creationId xmlns:a16="http://schemas.microsoft.com/office/drawing/2014/main" id="{F836A3DF-A997-0862-3865-CBBE5006C35D}"/>
              </a:ext>
            </a:extLst>
          </p:cNvPr>
          <p:cNvSpPr/>
          <p:nvPr/>
        </p:nvSpPr>
        <p:spPr>
          <a:xfrm>
            <a:off x="1049441" y="7350147"/>
            <a:ext cx="20857382" cy="2329206"/>
          </a:xfrm>
          <a:prstGeom prst="round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endParaRPr lang="en-US" sz="4000" b="1" kern="1200" dirty="0">
              <a:solidFill>
                <a:srgbClr val="012B75"/>
              </a:solidFill>
              <a:latin typeface="Poppins" pitchFamily="2" charset="77"/>
              <a:cs typeface="Poppins" pitchFamily="2" charset="77"/>
            </a:endParaRPr>
          </a:p>
        </p:txBody>
      </p:sp>
      <p:sp>
        <p:nvSpPr>
          <p:cNvPr id="17" name="Rectangle 16">
            <a:extLst>
              <a:ext uri="{FF2B5EF4-FFF2-40B4-BE49-F238E27FC236}">
                <a16:creationId xmlns:a16="http://schemas.microsoft.com/office/drawing/2014/main" id="{635D0DCA-4FDE-5FFD-A2F6-AED5D03592C5}"/>
              </a:ext>
            </a:extLst>
          </p:cNvPr>
          <p:cNvSpPr/>
          <p:nvPr/>
        </p:nvSpPr>
        <p:spPr>
          <a:xfrm>
            <a:off x="4652929" y="9220066"/>
            <a:ext cx="13478302" cy="784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endParaRPr lang="en-US" sz="180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AE12C468-7853-744E-A170-1BCF078D6ACB}"/>
              </a:ext>
            </a:extLst>
          </p:cNvPr>
          <p:cNvSpPr>
            <a:spLocks noGrp="1"/>
          </p:cNvSpPr>
          <p:nvPr>
            <p:ph type="title"/>
          </p:nvPr>
        </p:nvSpPr>
        <p:spPr>
          <a:xfrm>
            <a:off x="1049443" y="647457"/>
            <a:ext cx="21740358" cy="969090"/>
          </a:xfrm>
        </p:spPr>
        <p:txBody>
          <a:bodyPr>
            <a:noAutofit/>
          </a:bodyPr>
          <a:lstStyle/>
          <a:p>
            <a:pPr algn="ctr"/>
            <a:r>
              <a:rPr lang="en-US" dirty="0"/>
              <a:t>Crisis Response Collaborative Communication</a:t>
            </a:r>
          </a:p>
        </p:txBody>
      </p:sp>
      <p:sp>
        <p:nvSpPr>
          <p:cNvPr id="12" name="TextBox 11">
            <a:extLst>
              <a:ext uri="{FF2B5EF4-FFF2-40B4-BE49-F238E27FC236}">
                <a16:creationId xmlns:a16="http://schemas.microsoft.com/office/drawing/2014/main" id="{7D124127-78A9-E745-A492-3F8B8B9FDF3F}"/>
              </a:ext>
            </a:extLst>
          </p:cNvPr>
          <p:cNvSpPr txBox="1"/>
          <p:nvPr/>
        </p:nvSpPr>
        <p:spPr>
          <a:xfrm>
            <a:off x="2314367" y="7985154"/>
            <a:ext cx="2144214" cy="400110"/>
          </a:xfrm>
          <a:prstGeom prst="rect">
            <a:avLst/>
          </a:prstGeom>
          <a:noFill/>
        </p:spPr>
        <p:txBody>
          <a:bodyPr wrap="square">
            <a:spAutoFit/>
          </a:bodyPr>
          <a:lstStyle/>
          <a:p>
            <a:pPr algn="ctr" defTabSz="457108">
              <a:buClrTx/>
            </a:pPr>
            <a:r>
              <a:rPr lang="en-US" sz="2000" kern="1200" dirty="0">
                <a:solidFill>
                  <a:srgbClr val="5E5E5E"/>
                </a:solidFill>
                <a:latin typeface="Poppins" pitchFamily="2" charset="77"/>
                <a:ea typeface="+mn-ea"/>
                <a:cs typeface="Poppins" pitchFamily="2" charset="77"/>
              </a:rPr>
              <a:t>Call Center</a:t>
            </a:r>
          </a:p>
        </p:txBody>
      </p:sp>
      <p:sp>
        <p:nvSpPr>
          <p:cNvPr id="16" name="TextBox 15">
            <a:extLst>
              <a:ext uri="{FF2B5EF4-FFF2-40B4-BE49-F238E27FC236}">
                <a16:creationId xmlns:a16="http://schemas.microsoft.com/office/drawing/2014/main" id="{B385149F-7521-C845-80E0-2B51C73F616B}"/>
              </a:ext>
            </a:extLst>
          </p:cNvPr>
          <p:cNvSpPr txBox="1"/>
          <p:nvPr/>
        </p:nvSpPr>
        <p:spPr>
          <a:xfrm>
            <a:off x="9519281" y="7985155"/>
            <a:ext cx="4194174" cy="1323439"/>
          </a:xfrm>
          <a:prstGeom prst="rect">
            <a:avLst/>
          </a:prstGeom>
          <a:noFill/>
        </p:spPr>
        <p:txBody>
          <a:bodyPr wrap="square">
            <a:spAutoFit/>
          </a:bodyPr>
          <a:lstStyle/>
          <a:p>
            <a:pPr algn="ctr" defTabSz="457108">
              <a:buClrTx/>
            </a:pPr>
            <a:r>
              <a:rPr lang="en-US" sz="2000" kern="1200" dirty="0">
                <a:solidFill>
                  <a:srgbClr val="5E5E5E"/>
                </a:solidFill>
                <a:latin typeface="Poppins" pitchFamily="2" charset="77"/>
                <a:ea typeface="+mn-ea"/>
                <a:cs typeface="Poppins" pitchFamily="2" charset="77"/>
              </a:rPr>
              <a:t>CITAC,  CSU, 23 Hours </a:t>
            </a:r>
            <a:r>
              <a:rPr lang="en-US" sz="2000" kern="1200" dirty="0" err="1">
                <a:solidFill>
                  <a:srgbClr val="5E5E5E"/>
                </a:solidFill>
                <a:latin typeface="Poppins" pitchFamily="2" charset="77"/>
                <a:ea typeface="+mn-ea"/>
                <a:cs typeface="Poppins" pitchFamily="2" charset="77"/>
              </a:rPr>
              <a:t>Obs</a:t>
            </a:r>
            <a:r>
              <a:rPr lang="en-US" sz="2000" kern="1200" dirty="0">
                <a:solidFill>
                  <a:srgbClr val="5E5E5E"/>
                </a:solidFill>
                <a:latin typeface="Poppins" pitchFamily="2" charset="77"/>
                <a:ea typeface="+mn-ea"/>
                <a:cs typeface="Poppins" pitchFamily="2" charset="77"/>
              </a:rPr>
              <a:t>, Walk-In/ Drop-off Centers</a:t>
            </a:r>
          </a:p>
          <a:p>
            <a:pPr algn="ctr" defTabSz="457108">
              <a:buClrTx/>
            </a:pPr>
            <a:r>
              <a:rPr lang="en-US" sz="2000" kern="1200" dirty="0">
                <a:solidFill>
                  <a:srgbClr val="5E5E5E"/>
                </a:solidFill>
                <a:latin typeface="Poppins" pitchFamily="2" charset="77"/>
                <a:ea typeface="+mn-ea"/>
                <a:cs typeface="Poppins" pitchFamily="2" charset="77"/>
              </a:rPr>
              <a:t>Community Mental Health Centers </a:t>
            </a:r>
          </a:p>
        </p:txBody>
      </p:sp>
      <p:sp>
        <p:nvSpPr>
          <p:cNvPr id="18" name="TextBox 17">
            <a:extLst>
              <a:ext uri="{FF2B5EF4-FFF2-40B4-BE49-F238E27FC236}">
                <a16:creationId xmlns:a16="http://schemas.microsoft.com/office/drawing/2014/main" id="{1731A893-66FD-7D4A-8E68-5849FCFC4D07}"/>
              </a:ext>
            </a:extLst>
          </p:cNvPr>
          <p:cNvSpPr txBox="1"/>
          <p:nvPr/>
        </p:nvSpPr>
        <p:spPr>
          <a:xfrm>
            <a:off x="13837026" y="7985154"/>
            <a:ext cx="4033324" cy="1015663"/>
          </a:xfrm>
          <a:prstGeom prst="rect">
            <a:avLst/>
          </a:prstGeom>
          <a:noFill/>
        </p:spPr>
        <p:txBody>
          <a:bodyPr wrap="square">
            <a:spAutoFit/>
          </a:bodyPr>
          <a:lstStyle/>
          <a:p>
            <a:pPr algn="ctr" defTabSz="457108">
              <a:buClrTx/>
            </a:pPr>
            <a:r>
              <a:rPr lang="en-US" sz="2000" b="1" kern="1200" dirty="0">
                <a:solidFill>
                  <a:srgbClr val="5E5E5E"/>
                </a:solidFill>
                <a:latin typeface="Poppins" pitchFamily="2" charset="77"/>
                <a:ea typeface="+mn-ea"/>
                <a:cs typeface="Poppins" pitchFamily="2" charset="77"/>
              </a:rPr>
              <a:t>Formal: </a:t>
            </a:r>
            <a:r>
              <a:rPr lang="en-US" sz="2000" kern="1200" dirty="0">
                <a:solidFill>
                  <a:srgbClr val="5E5E5E"/>
                </a:solidFill>
                <a:latin typeface="Poppins" pitchFamily="2" charset="77"/>
                <a:ea typeface="+mn-ea"/>
                <a:cs typeface="Poppins" pitchFamily="2" charset="77"/>
              </a:rPr>
              <a:t>EMS/ Mental Health</a:t>
            </a:r>
          </a:p>
          <a:p>
            <a:pPr algn="ctr" defTabSz="457108">
              <a:buClrTx/>
            </a:pPr>
            <a:r>
              <a:rPr lang="en-US" sz="2000" b="1" kern="1200" dirty="0">
                <a:solidFill>
                  <a:srgbClr val="5E5E5E"/>
                </a:solidFill>
                <a:latin typeface="Poppins" pitchFamily="2" charset="77"/>
                <a:ea typeface="+mn-ea"/>
                <a:cs typeface="Poppins" pitchFamily="2" charset="77"/>
              </a:rPr>
              <a:t>Informal: </a:t>
            </a:r>
            <a:r>
              <a:rPr lang="en-US" sz="2000" kern="1200" dirty="0">
                <a:solidFill>
                  <a:srgbClr val="5E5E5E"/>
                </a:solidFill>
                <a:latin typeface="Poppins" pitchFamily="2" charset="77"/>
                <a:ea typeface="+mn-ea"/>
                <a:cs typeface="Poppins" pitchFamily="2" charset="77"/>
              </a:rPr>
              <a:t>Law Enforcement/ Mental Health</a:t>
            </a:r>
          </a:p>
        </p:txBody>
      </p:sp>
      <p:sp>
        <p:nvSpPr>
          <p:cNvPr id="20" name="TextBox 19">
            <a:extLst>
              <a:ext uri="{FF2B5EF4-FFF2-40B4-BE49-F238E27FC236}">
                <a16:creationId xmlns:a16="http://schemas.microsoft.com/office/drawing/2014/main" id="{A73EE112-606C-7F45-AECA-4A293D228147}"/>
              </a:ext>
            </a:extLst>
          </p:cNvPr>
          <p:cNvSpPr txBox="1"/>
          <p:nvPr/>
        </p:nvSpPr>
        <p:spPr>
          <a:xfrm>
            <a:off x="17465456" y="7985154"/>
            <a:ext cx="4816748" cy="1015663"/>
          </a:xfrm>
          <a:prstGeom prst="rect">
            <a:avLst/>
          </a:prstGeom>
          <a:noFill/>
        </p:spPr>
        <p:txBody>
          <a:bodyPr wrap="square">
            <a:spAutoFit/>
          </a:bodyPr>
          <a:lstStyle/>
          <a:p>
            <a:pPr algn="ctr" defTabSz="457108">
              <a:buClrTx/>
            </a:pPr>
            <a:r>
              <a:rPr lang="en-US" sz="2000" kern="1200" dirty="0">
                <a:solidFill>
                  <a:srgbClr val="44546A"/>
                </a:solidFill>
                <a:latin typeface="Poppins" pitchFamily="2" charset="77"/>
                <a:ea typeface="+mn-ea"/>
                <a:cs typeface="Poppins" pitchFamily="2" charset="77"/>
              </a:rPr>
              <a:t>Alternative Transportation</a:t>
            </a:r>
          </a:p>
          <a:p>
            <a:pPr algn="ctr" defTabSz="457108">
              <a:buClrTx/>
            </a:pPr>
            <a:r>
              <a:rPr lang="en-US" sz="2000" kern="1200" dirty="0">
                <a:solidFill>
                  <a:srgbClr val="44546A"/>
                </a:solidFill>
                <a:latin typeface="Poppins" pitchFamily="2" charset="77"/>
                <a:ea typeface="+mn-ea"/>
                <a:cs typeface="Poppins" pitchFamily="2" charset="77"/>
              </a:rPr>
              <a:t>Pre-Screening/ </a:t>
            </a:r>
            <a:r>
              <a:rPr lang="en-US" sz="2000" kern="1200" dirty="0">
                <a:solidFill>
                  <a:srgbClr val="44546A"/>
                </a:solidFill>
                <a:latin typeface="Poppins" panose="00000500000000000000" pitchFamily="2" charset="0"/>
                <a:ea typeface="+mn-ea"/>
                <a:cs typeface="Poppins" panose="00000500000000000000" pitchFamily="2" charset="0"/>
              </a:rPr>
              <a:t>Involuntary Psychiatric Transfer</a:t>
            </a:r>
          </a:p>
        </p:txBody>
      </p:sp>
      <p:sp>
        <p:nvSpPr>
          <p:cNvPr id="22" name="TextBox 21">
            <a:extLst>
              <a:ext uri="{FF2B5EF4-FFF2-40B4-BE49-F238E27FC236}">
                <a16:creationId xmlns:a16="http://schemas.microsoft.com/office/drawing/2014/main" id="{10C903EB-5E09-414B-A5D0-BD5917059782}"/>
              </a:ext>
            </a:extLst>
          </p:cNvPr>
          <p:cNvSpPr txBox="1"/>
          <p:nvPr/>
        </p:nvSpPr>
        <p:spPr>
          <a:xfrm>
            <a:off x="132162" y="10320802"/>
            <a:ext cx="22991328" cy="1200329"/>
          </a:xfrm>
          <a:prstGeom prst="rect">
            <a:avLst/>
          </a:prstGeom>
          <a:noFill/>
        </p:spPr>
        <p:txBody>
          <a:bodyPr wrap="square">
            <a:spAutoFit/>
          </a:bodyPr>
          <a:lstStyle/>
          <a:p>
            <a:pPr algn="ctr" defTabSz="457108">
              <a:buClrTx/>
            </a:pPr>
            <a:r>
              <a:rPr lang="en-US" sz="3600" kern="1200" dirty="0">
                <a:solidFill>
                  <a:srgbClr val="5E5E5E"/>
                </a:solidFill>
                <a:latin typeface="Poppins" pitchFamily="2" charset="77"/>
                <a:ea typeface="+mn-ea"/>
                <a:cs typeface="Poppins" pitchFamily="2" charset="77"/>
              </a:rPr>
              <a:t>Behavioral Health Care Acute and Out-Patient Placement Along The Continuum of Care</a:t>
            </a:r>
          </a:p>
          <a:p>
            <a:pPr algn="ctr" defTabSz="457108">
              <a:buClrTx/>
            </a:pPr>
            <a:r>
              <a:rPr lang="en-US" sz="3600" kern="1200" dirty="0">
                <a:solidFill>
                  <a:srgbClr val="5E5E5E"/>
                </a:solidFill>
                <a:latin typeface="Poppins" pitchFamily="2" charset="77"/>
                <a:ea typeface="+mn-ea"/>
                <a:cs typeface="Poppins" pitchFamily="2" charset="77"/>
              </a:rPr>
              <a:t>  </a:t>
            </a:r>
          </a:p>
        </p:txBody>
      </p:sp>
      <p:cxnSp>
        <p:nvCxnSpPr>
          <p:cNvPr id="34" name="Straight Arrow Connector 33">
            <a:extLst>
              <a:ext uri="{FF2B5EF4-FFF2-40B4-BE49-F238E27FC236}">
                <a16:creationId xmlns:a16="http://schemas.microsoft.com/office/drawing/2014/main" id="{BAE4E65D-C6B3-934F-B6DA-1B105C606EC4}"/>
              </a:ext>
            </a:extLst>
          </p:cNvPr>
          <p:cNvCxnSpPr>
            <a:cxnSpLocks/>
          </p:cNvCxnSpPr>
          <p:nvPr/>
        </p:nvCxnSpPr>
        <p:spPr>
          <a:xfrm rot="305975" flipV="1">
            <a:off x="14182920" y="3697367"/>
            <a:ext cx="3670500" cy="544318"/>
          </a:xfrm>
          <a:prstGeom prst="straightConnector1">
            <a:avLst/>
          </a:prstGeom>
          <a:ln w="38100" cap="flat">
            <a:solidFill>
              <a:schemeClr val="accent2">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3BEB9E7-C9CD-3E4F-9DC9-F5E687F44E39}"/>
              </a:ext>
            </a:extLst>
          </p:cNvPr>
          <p:cNvSpPr txBox="1"/>
          <p:nvPr/>
        </p:nvSpPr>
        <p:spPr>
          <a:xfrm rot="21448157">
            <a:off x="14705376" y="3436001"/>
            <a:ext cx="2976936" cy="461665"/>
          </a:xfrm>
          <a:prstGeom prst="rect">
            <a:avLst/>
          </a:prstGeom>
          <a:noFill/>
        </p:spPr>
        <p:txBody>
          <a:bodyPr wrap="square">
            <a:spAutoFit/>
          </a:bodyPr>
          <a:lstStyle/>
          <a:p>
            <a:pPr algn="ctr" defTabSz="457108">
              <a:buClrTx/>
            </a:pPr>
            <a:r>
              <a:rPr lang="en-US" sz="2400" b="1" kern="1200" dirty="0">
                <a:solidFill>
                  <a:srgbClr val="ED7D31">
                    <a:lumMod val="75000"/>
                  </a:srgbClr>
                </a:solidFill>
                <a:latin typeface="Poppins" pitchFamily="2" charset="77"/>
                <a:ea typeface="+mn-ea"/>
                <a:cs typeface="Poppins" pitchFamily="2" charset="77"/>
              </a:rPr>
              <a:t>Active Rescue</a:t>
            </a:r>
          </a:p>
        </p:txBody>
      </p:sp>
      <p:cxnSp>
        <p:nvCxnSpPr>
          <p:cNvPr id="39" name="Straight Arrow Connector 38">
            <a:extLst>
              <a:ext uri="{FF2B5EF4-FFF2-40B4-BE49-F238E27FC236}">
                <a16:creationId xmlns:a16="http://schemas.microsoft.com/office/drawing/2014/main" id="{CFFC9B81-03D3-B147-AEF6-5520C000D994}"/>
              </a:ext>
            </a:extLst>
          </p:cNvPr>
          <p:cNvCxnSpPr>
            <a:cxnSpLocks/>
          </p:cNvCxnSpPr>
          <p:nvPr/>
        </p:nvCxnSpPr>
        <p:spPr>
          <a:xfrm rot="1070096" flipV="1">
            <a:off x="15174555" y="3683962"/>
            <a:ext cx="3035210" cy="1169324"/>
          </a:xfrm>
          <a:prstGeom prst="straightConnector1">
            <a:avLst/>
          </a:prstGeom>
          <a:ln w="38100" cap="flat">
            <a:solidFill>
              <a:schemeClr val="accent6">
                <a:lumMod val="75000"/>
              </a:schemeClr>
            </a:solidFill>
            <a:miter lim="800000"/>
            <a:headEnd type="arrow"/>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4C78E83-569C-BD1C-AD01-47AC85FA10B3}"/>
              </a:ext>
            </a:extLst>
          </p:cNvPr>
          <p:cNvGrpSpPr/>
          <p:nvPr/>
        </p:nvGrpSpPr>
        <p:grpSpPr>
          <a:xfrm>
            <a:off x="1914628" y="6629810"/>
            <a:ext cx="19563080" cy="1248528"/>
            <a:chOff x="2302956" y="5520379"/>
            <a:chExt cx="19565627" cy="1630164"/>
          </a:xfrm>
        </p:grpSpPr>
        <p:sp>
          <p:nvSpPr>
            <p:cNvPr id="44" name="Rounded Rectangle 43">
              <a:extLst>
                <a:ext uri="{FF2B5EF4-FFF2-40B4-BE49-F238E27FC236}">
                  <a16:creationId xmlns:a16="http://schemas.microsoft.com/office/drawing/2014/main" id="{EF200675-4429-CE4D-B04B-9425A0A67B0A}"/>
                </a:ext>
              </a:extLst>
            </p:cNvPr>
            <p:cNvSpPr/>
            <p:nvPr/>
          </p:nvSpPr>
          <p:spPr>
            <a:xfrm>
              <a:off x="2302956" y="5659185"/>
              <a:ext cx="3078296" cy="1472307"/>
            </a:xfrm>
            <a:prstGeom prst="roundRect">
              <a:avLst/>
            </a:prstGeom>
            <a:solidFill>
              <a:srgbClr val="00A1F1"/>
            </a:solidFill>
            <a:ln w="38100">
              <a:solidFill>
                <a:srgbClr val="00A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r>
                <a:rPr lang="en-US" sz="2400" b="1" kern="1200" dirty="0">
                  <a:solidFill>
                    <a:prstClr val="white"/>
                  </a:solidFill>
                  <a:latin typeface="Poppins" pitchFamily="2" charset="77"/>
                  <a:cs typeface="Poppins" pitchFamily="2" charset="77"/>
                </a:rPr>
                <a:t>No Services Follow Up</a:t>
              </a:r>
            </a:p>
          </p:txBody>
        </p:sp>
        <p:sp>
          <p:nvSpPr>
            <p:cNvPr id="53" name="Rounded Rectangle 52">
              <a:extLst>
                <a:ext uri="{FF2B5EF4-FFF2-40B4-BE49-F238E27FC236}">
                  <a16:creationId xmlns:a16="http://schemas.microsoft.com/office/drawing/2014/main" id="{D00D6C10-6F00-E149-9ACE-81E479C63977}"/>
                </a:ext>
              </a:extLst>
            </p:cNvPr>
            <p:cNvSpPr/>
            <p:nvPr/>
          </p:nvSpPr>
          <p:spPr>
            <a:xfrm>
              <a:off x="6424789" y="5678236"/>
              <a:ext cx="3078296" cy="1472307"/>
            </a:xfrm>
            <a:prstGeom prst="roundRect">
              <a:avLst/>
            </a:prstGeom>
            <a:solidFill>
              <a:srgbClr val="00A1F1"/>
            </a:solidFill>
            <a:ln w="38100">
              <a:solidFill>
                <a:srgbClr val="00A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r>
                <a:rPr lang="en-US" sz="2400" b="1" kern="1200" dirty="0">
                  <a:solidFill>
                    <a:prstClr val="white"/>
                  </a:solidFill>
                  <a:latin typeface="Poppins" pitchFamily="2" charset="77"/>
                  <a:cs typeface="Poppins" pitchFamily="2" charset="77"/>
                </a:rPr>
                <a:t>Mobile Crisis Response</a:t>
              </a:r>
            </a:p>
          </p:txBody>
        </p:sp>
        <p:sp>
          <p:nvSpPr>
            <p:cNvPr id="54" name="Rounded Rectangle 53">
              <a:extLst>
                <a:ext uri="{FF2B5EF4-FFF2-40B4-BE49-F238E27FC236}">
                  <a16:creationId xmlns:a16="http://schemas.microsoft.com/office/drawing/2014/main" id="{82965BBF-D024-BB40-9197-1659CC158B97}"/>
                </a:ext>
              </a:extLst>
            </p:cNvPr>
            <p:cNvSpPr/>
            <p:nvPr/>
          </p:nvSpPr>
          <p:spPr>
            <a:xfrm>
              <a:off x="10599335" y="5678236"/>
              <a:ext cx="3078296" cy="1472307"/>
            </a:xfrm>
            <a:prstGeom prst="roundRect">
              <a:avLst/>
            </a:prstGeom>
            <a:solidFill>
              <a:srgbClr val="00A1F1"/>
            </a:solidFill>
            <a:ln w="38100">
              <a:solidFill>
                <a:srgbClr val="00A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r>
                <a:rPr lang="en-US" sz="2400" b="1" kern="1200" dirty="0">
                  <a:solidFill>
                    <a:prstClr val="white"/>
                  </a:solidFill>
                  <a:latin typeface="Poppins" pitchFamily="2" charset="77"/>
                  <a:cs typeface="Poppins" pitchFamily="2" charset="77"/>
                </a:rPr>
                <a:t>Crisis Receiving Center</a:t>
              </a:r>
            </a:p>
          </p:txBody>
        </p:sp>
        <p:sp>
          <p:nvSpPr>
            <p:cNvPr id="55" name="Rounded Rectangle 54">
              <a:extLst>
                <a:ext uri="{FF2B5EF4-FFF2-40B4-BE49-F238E27FC236}">
                  <a16:creationId xmlns:a16="http://schemas.microsoft.com/office/drawing/2014/main" id="{7D445E90-1DF7-0B42-A87F-452B6B5D6ECB}"/>
                </a:ext>
              </a:extLst>
            </p:cNvPr>
            <p:cNvSpPr/>
            <p:nvPr/>
          </p:nvSpPr>
          <p:spPr>
            <a:xfrm>
              <a:off x="14668455" y="5603973"/>
              <a:ext cx="3078296" cy="1472307"/>
            </a:xfrm>
            <a:prstGeom prst="roundRect">
              <a:avLst/>
            </a:prstGeom>
            <a:solidFill>
              <a:srgbClr val="00A1F1"/>
            </a:solidFill>
            <a:ln w="38100">
              <a:solidFill>
                <a:srgbClr val="00A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r>
                <a:rPr lang="en-US" sz="2400" b="1" kern="1200" dirty="0">
                  <a:solidFill>
                    <a:prstClr val="white"/>
                  </a:solidFill>
                  <a:latin typeface="Poppins" pitchFamily="2" charset="77"/>
                  <a:cs typeface="Poppins" pitchFamily="2" charset="77"/>
                </a:rPr>
                <a:t>Co-Response</a:t>
              </a:r>
            </a:p>
          </p:txBody>
        </p:sp>
        <p:sp>
          <p:nvSpPr>
            <p:cNvPr id="56" name="Rounded Rectangle 55">
              <a:extLst>
                <a:ext uri="{FF2B5EF4-FFF2-40B4-BE49-F238E27FC236}">
                  <a16:creationId xmlns:a16="http://schemas.microsoft.com/office/drawing/2014/main" id="{3E16B4EA-ED24-C94B-A9A5-AF92356B226B}"/>
                </a:ext>
              </a:extLst>
            </p:cNvPr>
            <p:cNvSpPr/>
            <p:nvPr/>
          </p:nvSpPr>
          <p:spPr>
            <a:xfrm>
              <a:off x="18790287" y="5520379"/>
              <a:ext cx="3078296" cy="1472307"/>
            </a:xfrm>
            <a:prstGeom prst="roundRect">
              <a:avLst/>
            </a:prstGeom>
            <a:solidFill>
              <a:srgbClr val="00A1F1"/>
            </a:solidFill>
            <a:ln w="38100">
              <a:solidFill>
                <a:srgbClr val="00A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r>
                <a:rPr lang="en-US" sz="2400" b="1" kern="1200" dirty="0">
                  <a:solidFill>
                    <a:prstClr val="white"/>
                  </a:solidFill>
                  <a:latin typeface="Poppins" pitchFamily="2" charset="77"/>
                  <a:cs typeface="Poppins" pitchFamily="2" charset="77"/>
                </a:rPr>
                <a:t>ES/ ED</a:t>
              </a:r>
            </a:p>
          </p:txBody>
        </p:sp>
      </p:grpSp>
      <p:cxnSp>
        <p:nvCxnSpPr>
          <p:cNvPr id="59" name="Straight Arrow Connector 58">
            <a:extLst>
              <a:ext uri="{FF2B5EF4-FFF2-40B4-BE49-F238E27FC236}">
                <a16:creationId xmlns:a16="http://schemas.microsoft.com/office/drawing/2014/main" id="{95022E3F-41C7-B447-9DDC-66671D615B66}"/>
              </a:ext>
            </a:extLst>
          </p:cNvPr>
          <p:cNvCxnSpPr>
            <a:cxnSpLocks/>
          </p:cNvCxnSpPr>
          <p:nvPr/>
        </p:nvCxnSpPr>
        <p:spPr>
          <a:xfrm flipV="1">
            <a:off x="6226346" y="4650795"/>
            <a:ext cx="1942780" cy="91166"/>
          </a:xfrm>
          <a:prstGeom prst="straightConnector1">
            <a:avLst/>
          </a:prstGeom>
          <a:ln w="38100" cap="flat">
            <a:solidFill>
              <a:srgbClr val="012B7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015AFE1-5A48-3A44-A0F5-286C02C0E155}"/>
              </a:ext>
            </a:extLst>
          </p:cNvPr>
          <p:cNvCxnSpPr>
            <a:cxnSpLocks/>
          </p:cNvCxnSpPr>
          <p:nvPr/>
        </p:nvCxnSpPr>
        <p:spPr>
          <a:xfrm>
            <a:off x="3980205" y="3258823"/>
            <a:ext cx="4188922" cy="475282"/>
          </a:xfrm>
          <a:prstGeom prst="straightConnector1">
            <a:avLst/>
          </a:prstGeom>
          <a:ln w="38100" cap="flat">
            <a:solidFill>
              <a:srgbClr val="012B75"/>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FBACF3B-9ADF-43F2-752B-23C9EF6386A4}"/>
              </a:ext>
            </a:extLst>
          </p:cNvPr>
          <p:cNvGrpSpPr/>
          <p:nvPr/>
        </p:nvGrpSpPr>
        <p:grpSpPr>
          <a:xfrm>
            <a:off x="5052465" y="5282987"/>
            <a:ext cx="13207030" cy="1280926"/>
            <a:chOff x="5441200" y="4790178"/>
            <a:chExt cx="13208750" cy="1086885"/>
          </a:xfrm>
        </p:grpSpPr>
        <p:cxnSp>
          <p:nvCxnSpPr>
            <p:cNvPr id="69" name="Straight Arrow Connector 68">
              <a:extLst>
                <a:ext uri="{FF2B5EF4-FFF2-40B4-BE49-F238E27FC236}">
                  <a16:creationId xmlns:a16="http://schemas.microsoft.com/office/drawing/2014/main" id="{CB38DA99-494C-824C-8131-D92CBD4B66EF}"/>
                </a:ext>
              </a:extLst>
            </p:cNvPr>
            <p:cNvCxnSpPr>
              <a:cxnSpLocks/>
            </p:cNvCxnSpPr>
            <p:nvPr/>
          </p:nvCxnSpPr>
          <p:spPr>
            <a:xfrm flipH="1">
              <a:off x="5441200" y="4829795"/>
              <a:ext cx="3846025" cy="951183"/>
            </a:xfrm>
            <a:prstGeom prst="straightConnector1">
              <a:avLst/>
            </a:prstGeom>
            <a:ln w="38100" cap="flat">
              <a:solidFill>
                <a:schemeClr val="bg2">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EE1CE96-81D8-8A41-9EA3-1AF87EBA77C7}"/>
                </a:ext>
              </a:extLst>
            </p:cNvPr>
            <p:cNvCxnSpPr>
              <a:cxnSpLocks/>
            </p:cNvCxnSpPr>
            <p:nvPr/>
          </p:nvCxnSpPr>
          <p:spPr>
            <a:xfrm>
              <a:off x="12138483" y="4790178"/>
              <a:ext cx="0" cy="1073975"/>
            </a:xfrm>
            <a:prstGeom prst="straightConnector1">
              <a:avLst/>
            </a:prstGeom>
            <a:ln w="38100" cap="flat">
              <a:solidFill>
                <a:schemeClr val="bg2">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4EDE41F-55E6-7945-A4FC-51581B7F4814}"/>
                </a:ext>
              </a:extLst>
            </p:cNvPr>
            <p:cNvCxnSpPr>
              <a:cxnSpLocks/>
            </p:cNvCxnSpPr>
            <p:nvPr/>
          </p:nvCxnSpPr>
          <p:spPr>
            <a:xfrm flipH="1">
              <a:off x="9339281" y="4893282"/>
              <a:ext cx="1087054" cy="887696"/>
            </a:xfrm>
            <a:prstGeom prst="straightConnector1">
              <a:avLst/>
            </a:prstGeom>
            <a:ln w="38100" cap="flat">
              <a:solidFill>
                <a:schemeClr val="bg2">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22A9929-3609-3B44-B2BC-22F9384382B4}"/>
                </a:ext>
              </a:extLst>
            </p:cNvPr>
            <p:cNvCxnSpPr>
              <a:cxnSpLocks/>
            </p:cNvCxnSpPr>
            <p:nvPr/>
          </p:nvCxnSpPr>
          <p:spPr>
            <a:xfrm>
              <a:off x="13384010" y="4893282"/>
              <a:ext cx="1206087" cy="983781"/>
            </a:xfrm>
            <a:prstGeom prst="straightConnector1">
              <a:avLst/>
            </a:prstGeom>
            <a:ln w="38100" cap="flat">
              <a:solidFill>
                <a:schemeClr val="bg2">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CE08BE6-0D39-4941-AD2A-39E689233D77}"/>
                </a:ext>
              </a:extLst>
            </p:cNvPr>
            <p:cNvCxnSpPr>
              <a:cxnSpLocks/>
            </p:cNvCxnSpPr>
            <p:nvPr/>
          </p:nvCxnSpPr>
          <p:spPr>
            <a:xfrm>
              <a:off x="14834780" y="4893282"/>
              <a:ext cx="3815170" cy="901985"/>
            </a:xfrm>
            <a:prstGeom prst="straightConnector1">
              <a:avLst/>
            </a:prstGeom>
            <a:ln w="38100" cap="flat">
              <a:solidFill>
                <a:schemeClr val="bg2">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grpSp>
      <p:sp>
        <p:nvSpPr>
          <p:cNvPr id="25" name="Rounded Rectangle 24">
            <a:extLst>
              <a:ext uri="{FF2B5EF4-FFF2-40B4-BE49-F238E27FC236}">
                <a16:creationId xmlns:a16="http://schemas.microsoft.com/office/drawing/2014/main" id="{10E8F398-25BE-584D-B2BA-0E59377B2B7C}"/>
              </a:ext>
            </a:extLst>
          </p:cNvPr>
          <p:cNvSpPr/>
          <p:nvPr/>
        </p:nvSpPr>
        <p:spPr>
          <a:xfrm>
            <a:off x="8690218" y="3643476"/>
            <a:ext cx="6117316" cy="1839524"/>
          </a:xfrm>
          <a:prstGeom prst="roundRect">
            <a:avLst/>
          </a:prstGeom>
          <a:gradFill flip="none" rotWithShape="1">
            <a:gsLst>
              <a:gs pos="71000">
                <a:schemeClr val="bg1"/>
              </a:gs>
              <a:gs pos="100000">
                <a:schemeClr val="accent3">
                  <a:lumMod val="30000"/>
                  <a:lumOff val="70000"/>
                </a:schemeClr>
              </a:gs>
            </a:gsLst>
            <a:lin ang="5400000" scaled="1"/>
            <a:tileRect/>
          </a:gra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r>
              <a:rPr lang="en-US" sz="4000" b="1" kern="1200" dirty="0">
                <a:solidFill>
                  <a:srgbClr val="012B75"/>
                </a:solidFill>
                <a:latin typeface="Poppins" pitchFamily="2" charset="77"/>
                <a:cs typeface="Poppins" pitchFamily="2" charset="77"/>
              </a:rPr>
              <a:t>Call Centers</a:t>
            </a:r>
          </a:p>
        </p:txBody>
      </p:sp>
      <p:sp>
        <p:nvSpPr>
          <p:cNvPr id="51" name="Oval 50">
            <a:extLst>
              <a:ext uri="{FF2B5EF4-FFF2-40B4-BE49-F238E27FC236}">
                <a16:creationId xmlns:a16="http://schemas.microsoft.com/office/drawing/2014/main" id="{81020789-FF32-B943-808E-CEA0819D75DB}"/>
              </a:ext>
            </a:extLst>
          </p:cNvPr>
          <p:cNvSpPr/>
          <p:nvPr/>
        </p:nvSpPr>
        <p:spPr>
          <a:xfrm>
            <a:off x="4807815" y="3679583"/>
            <a:ext cx="2265338" cy="2152078"/>
          </a:xfrm>
          <a:prstGeom prst="ellipse">
            <a:avLst/>
          </a:prstGeom>
          <a:gradFill>
            <a:gsLst>
              <a:gs pos="71000">
                <a:schemeClr val="bg1"/>
              </a:gs>
              <a:gs pos="100000">
                <a:schemeClr val="accent3">
                  <a:lumMod val="30000"/>
                  <a:lumOff val="70000"/>
                </a:schemeClr>
              </a:gs>
            </a:gsLst>
            <a:lin ang="5400000" scaled="1"/>
          </a:gradFill>
          <a:ln w="38100">
            <a:solidFill>
              <a:srgbClr val="012B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r>
              <a:rPr lang="en-US" sz="2400" b="1" kern="1200" dirty="0">
                <a:solidFill>
                  <a:srgbClr val="012B75"/>
                </a:solidFill>
                <a:latin typeface="Poppins" pitchFamily="2" charset="77"/>
                <a:cs typeface="Poppins" pitchFamily="2" charset="77"/>
              </a:rPr>
              <a:t>Existing Crisis Lines</a:t>
            </a:r>
          </a:p>
        </p:txBody>
      </p:sp>
      <p:sp>
        <p:nvSpPr>
          <p:cNvPr id="57" name="Oval 56">
            <a:extLst>
              <a:ext uri="{FF2B5EF4-FFF2-40B4-BE49-F238E27FC236}">
                <a16:creationId xmlns:a16="http://schemas.microsoft.com/office/drawing/2014/main" id="{92EF93CD-3062-AD4C-B2B2-F48CF3012330}"/>
              </a:ext>
            </a:extLst>
          </p:cNvPr>
          <p:cNvSpPr/>
          <p:nvPr/>
        </p:nvSpPr>
        <p:spPr>
          <a:xfrm>
            <a:off x="2888879" y="2194493"/>
            <a:ext cx="2152078" cy="2152078"/>
          </a:xfrm>
          <a:prstGeom prst="ellipse">
            <a:avLst/>
          </a:prstGeom>
          <a:gradFill>
            <a:gsLst>
              <a:gs pos="71000">
                <a:schemeClr val="bg1"/>
              </a:gs>
              <a:gs pos="100000">
                <a:schemeClr val="accent3">
                  <a:lumMod val="30000"/>
                  <a:lumOff val="70000"/>
                </a:schemeClr>
              </a:gs>
            </a:gsLst>
            <a:lin ang="5400000" scaled="1"/>
          </a:gradFill>
          <a:ln w="38100">
            <a:solidFill>
              <a:srgbClr val="012B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r>
              <a:rPr lang="en-US" sz="2400" b="1" kern="1200" dirty="0">
                <a:solidFill>
                  <a:srgbClr val="012B75"/>
                </a:solidFill>
                <a:latin typeface="Poppins" pitchFamily="2" charset="77"/>
                <a:cs typeface="Poppins" pitchFamily="2" charset="77"/>
              </a:rPr>
              <a:t>988</a:t>
            </a:r>
          </a:p>
        </p:txBody>
      </p:sp>
      <p:sp>
        <p:nvSpPr>
          <p:cNvPr id="58" name="Oval 57">
            <a:extLst>
              <a:ext uri="{FF2B5EF4-FFF2-40B4-BE49-F238E27FC236}">
                <a16:creationId xmlns:a16="http://schemas.microsoft.com/office/drawing/2014/main" id="{CC354BD6-89A4-F14B-996C-91F49352AB52}"/>
              </a:ext>
            </a:extLst>
          </p:cNvPr>
          <p:cNvSpPr/>
          <p:nvPr/>
        </p:nvSpPr>
        <p:spPr>
          <a:xfrm>
            <a:off x="18131231" y="2894229"/>
            <a:ext cx="2152078" cy="2152078"/>
          </a:xfrm>
          <a:prstGeom prst="ellipse">
            <a:avLst/>
          </a:prstGeom>
          <a:gradFill>
            <a:gsLst>
              <a:gs pos="71000">
                <a:schemeClr val="bg1"/>
              </a:gs>
              <a:gs pos="100000">
                <a:schemeClr val="accent3">
                  <a:lumMod val="30000"/>
                  <a:lumOff val="70000"/>
                </a:schemeClr>
              </a:gs>
            </a:gsLst>
            <a:lin ang="5400000" scaled="1"/>
          </a:gradFill>
          <a:ln w="38100">
            <a:solidFill>
              <a:srgbClr val="012B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r>
              <a:rPr lang="en-US" sz="2400" b="1" kern="1200" dirty="0">
                <a:solidFill>
                  <a:srgbClr val="012B75"/>
                </a:solidFill>
                <a:latin typeface="Poppins" pitchFamily="2" charset="77"/>
                <a:cs typeface="Poppins" pitchFamily="2" charset="77"/>
              </a:rPr>
              <a:t>911</a:t>
            </a:r>
          </a:p>
        </p:txBody>
      </p:sp>
      <p:sp>
        <p:nvSpPr>
          <p:cNvPr id="21" name="TextBox 20">
            <a:extLst>
              <a:ext uri="{FF2B5EF4-FFF2-40B4-BE49-F238E27FC236}">
                <a16:creationId xmlns:a16="http://schemas.microsoft.com/office/drawing/2014/main" id="{1F2CE830-7589-3B45-B028-FF5340A8689A}"/>
              </a:ext>
            </a:extLst>
          </p:cNvPr>
          <p:cNvSpPr txBox="1"/>
          <p:nvPr/>
        </p:nvSpPr>
        <p:spPr>
          <a:xfrm>
            <a:off x="3292835" y="9297846"/>
            <a:ext cx="16370594" cy="784830"/>
          </a:xfrm>
          <a:prstGeom prst="rect">
            <a:avLst/>
          </a:prstGeom>
          <a:noFill/>
          <a:ln>
            <a:noFill/>
          </a:ln>
        </p:spPr>
        <p:txBody>
          <a:bodyPr wrap="square">
            <a:spAutoFit/>
          </a:bodyPr>
          <a:lstStyle/>
          <a:p>
            <a:pPr algn="ctr" defTabSz="457108">
              <a:buClrTx/>
            </a:pPr>
            <a:r>
              <a:rPr lang="en-US" sz="4500" b="1" kern="1200" dirty="0">
                <a:ln w="19050">
                  <a:noFill/>
                </a:ln>
                <a:solidFill>
                  <a:srgbClr val="00A1F1"/>
                </a:solidFill>
                <a:latin typeface="Poppins" panose="00000500000000000000" pitchFamily="2" charset="0"/>
                <a:ea typeface="+mn-ea"/>
                <a:cs typeface="Poppins" panose="00000500000000000000" pitchFamily="2" charset="0"/>
              </a:rPr>
              <a:t>XFERALL </a:t>
            </a:r>
            <a:r>
              <a:rPr lang="en-US" sz="4500" b="1" kern="1200" dirty="0">
                <a:ln w="19050">
                  <a:noFill/>
                </a:ln>
                <a:solidFill>
                  <a:srgbClr val="39364F"/>
                </a:solidFill>
                <a:latin typeface="Poppins" panose="00000500000000000000" pitchFamily="2" charset="0"/>
                <a:ea typeface="+mn-ea"/>
                <a:cs typeface="Poppins" panose="00000500000000000000" pitchFamily="2" charset="0"/>
              </a:rPr>
              <a:t>P</a:t>
            </a:r>
            <a:r>
              <a:rPr lang="en-US" sz="4500" b="1" kern="1200" dirty="0">
                <a:solidFill>
                  <a:srgbClr val="39364F"/>
                </a:solidFill>
                <a:latin typeface="Poppins" panose="00000500000000000000" pitchFamily="2" charset="0"/>
                <a:ea typeface="+mn-ea"/>
                <a:cs typeface="Poppins" panose="00000500000000000000" pitchFamily="2" charset="0"/>
              </a:rPr>
              <a:t>atient Transfer &amp; Placement </a:t>
            </a:r>
            <a:r>
              <a:rPr lang="en-US" sz="4500" b="1" kern="1200" dirty="0">
                <a:ln w="19050">
                  <a:noFill/>
                </a:ln>
                <a:solidFill>
                  <a:srgbClr val="00A1F1"/>
                </a:solidFill>
                <a:latin typeface="Poppins" panose="00000500000000000000" pitchFamily="2" charset="0"/>
                <a:ea typeface="+mn-ea"/>
                <a:cs typeface="Poppins" panose="00000500000000000000" pitchFamily="2" charset="0"/>
              </a:rPr>
              <a:t>Tool</a:t>
            </a:r>
          </a:p>
        </p:txBody>
      </p:sp>
      <p:grpSp>
        <p:nvGrpSpPr>
          <p:cNvPr id="30" name="Group 29">
            <a:extLst>
              <a:ext uri="{FF2B5EF4-FFF2-40B4-BE49-F238E27FC236}">
                <a16:creationId xmlns:a16="http://schemas.microsoft.com/office/drawing/2014/main" id="{127F612E-A5DD-8350-2412-F20DAD12D37D}"/>
              </a:ext>
            </a:extLst>
          </p:cNvPr>
          <p:cNvGrpSpPr/>
          <p:nvPr/>
        </p:nvGrpSpPr>
        <p:grpSpPr>
          <a:xfrm>
            <a:off x="1922649" y="11290639"/>
            <a:ext cx="18872038" cy="830997"/>
            <a:chOff x="2310976" y="11032829"/>
            <a:chExt cx="18874496" cy="831106"/>
          </a:xfrm>
        </p:grpSpPr>
        <p:sp>
          <p:nvSpPr>
            <p:cNvPr id="48" name="TextBox 47">
              <a:extLst>
                <a:ext uri="{FF2B5EF4-FFF2-40B4-BE49-F238E27FC236}">
                  <a16:creationId xmlns:a16="http://schemas.microsoft.com/office/drawing/2014/main" id="{A990FD43-0DB9-AF87-457B-FC38BF5DD728}"/>
                </a:ext>
              </a:extLst>
            </p:cNvPr>
            <p:cNvSpPr txBox="1"/>
            <p:nvPr/>
          </p:nvSpPr>
          <p:spPr>
            <a:xfrm>
              <a:off x="2310976" y="11032829"/>
              <a:ext cx="2895253" cy="831105"/>
            </a:xfrm>
            <a:prstGeom prst="rect">
              <a:avLst/>
            </a:prstGeom>
            <a:noFill/>
            <a:ln>
              <a:noFill/>
            </a:ln>
          </p:spPr>
          <p:txBody>
            <a:bodyPr wrap="square">
              <a:spAutoFit/>
            </a:bodyPr>
            <a:lstStyle/>
            <a:p>
              <a:pPr algn="ctr" defTabSz="457108">
                <a:buClrTx/>
              </a:pPr>
              <a:r>
                <a:rPr lang="en-US" sz="2400" kern="1200" dirty="0">
                  <a:solidFill>
                    <a:srgbClr val="00A1F1"/>
                  </a:solidFill>
                  <a:latin typeface="Poppins" pitchFamily="2" charset="77"/>
                  <a:ea typeface="+mn-ea"/>
                  <a:cs typeface="Poppins" pitchFamily="2" charset="77"/>
                </a:rPr>
                <a:t>Crisis Stabilization Unit</a:t>
              </a:r>
              <a:endParaRPr lang="en-US" sz="2400" kern="1200" dirty="0">
                <a:ln w="19050">
                  <a:noFill/>
                </a:ln>
                <a:solidFill>
                  <a:srgbClr val="00A1F1"/>
                </a:solidFill>
                <a:latin typeface="Poppins" pitchFamily="2" charset="77"/>
                <a:ea typeface="+mn-ea"/>
                <a:cs typeface="Poppins" pitchFamily="2" charset="77"/>
              </a:endParaRPr>
            </a:p>
          </p:txBody>
        </p:sp>
        <p:sp>
          <p:nvSpPr>
            <p:cNvPr id="49" name="TextBox 48">
              <a:extLst>
                <a:ext uri="{FF2B5EF4-FFF2-40B4-BE49-F238E27FC236}">
                  <a16:creationId xmlns:a16="http://schemas.microsoft.com/office/drawing/2014/main" id="{4E0C9A3B-D27A-C1CB-E3CF-F7A05AF9C08E}"/>
                </a:ext>
              </a:extLst>
            </p:cNvPr>
            <p:cNvSpPr txBox="1"/>
            <p:nvPr/>
          </p:nvSpPr>
          <p:spPr>
            <a:xfrm>
              <a:off x="6338184" y="11032829"/>
              <a:ext cx="2630233" cy="831105"/>
            </a:xfrm>
            <a:prstGeom prst="rect">
              <a:avLst/>
            </a:prstGeom>
            <a:noFill/>
            <a:ln>
              <a:noFill/>
            </a:ln>
          </p:spPr>
          <p:txBody>
            <a:bodyPr wrap="square">
              <a:spAutoFit/>
            </a:bodyPr>
            <a:lstStyle/>
            <a:p>
              <a:pPr algn="ctr" defTabSz="457108">
                <a:buClrTx/>
              </a:pPr>
              <a:r>
                <a:rPr lang="en-US" sz="2400" kern="1200" dirty="0">
                  <a:solidFill>
                    <a:srgbClr val="00A1F1"/>
                  </a:solidFill>
                  <a:latin typeface="Poppins" pitchFamily="2" charset="77"/>
                  <a:ea typeface="+mn-ea"/>
                  <a:cs typeface="Poppins" pitchFamily="2" charset="77"/>
                </a:rPr>
                <a:t>Inpatient Hospitalization </a:t>
              </a:r>
              <a:endParaRPr lang="en-US" sz="2400" kern="1200" dirty="0">
                <a:ln w="19050">
                  <a:noFill/>
                </a:ln>
                <a:solidFill>
                  <a:srgbClr val="00A1F1"/>
                </a:solidFill>
                <a:latin typeface="Poppins" pitchFamily="2" charset="77"/>
                <a:ea typeface="+mn-ea"/>
                <a:cs typeface="Poppins" pitchFamily="2" charset="77"/>
              </a:endParaRPr>
            </a:p>
          </p:txBody>
        </p:sp>
        <p:sp>
          <p:nvSpPr>
            <p:cNvPr id="50" name="TextBox 49">
              <a:extLst>
                <a:ext uri="{FF2B5EF4-FFF2-40B4-BE49-F238E27FC236}">
                  <a16:creationId xmlns:a16="http://schemas.microsoft.com/office/drawing/2014/main" id="{33D83665-0E9B-0A64-5317-88C7056C312E}"/>
                </a:ext>
              </a:extLst>
            </p:cNvPr>
            <p:cNvSpPr txBox="1"/>
            <p:nvPr/>
          </p:nvSpPr>
          <p:spPr>
            <a:xfrm>
              <a:off x="9761710" y="11032829"/>
              <a:ext cx="2139957" cy="831106"/>
            </a:xfrm>
            <a:prstGeom prst="rect">
              <a:avLst/>
            </a:prstGeom>
            <a:noFill/>
            <a:ln>
              <a:noFill/>
            </a:ln>
          </p:spPr>
          <p:txBody>
            <a:bodyPr wrap="square">
              <a:spAutoFit/>
            </a:bodyPr>
            <a:lstStyle/>
            <a:p>
              <a:pPr algn="ctr" defTabSz="457108">
                <a:buClrTx/>
              </a:pPr>
              <a:r>
                <a:rPr lang="en-US" sz="2400" kern="1200" dirty="0">
                  <a:solidFill>
                    <a:srgbClr val="00A1F1"/>
                  </a:solidFill>
                  <a:latin typeface="Poppins" pitchFamily="2" charset="77"/>
                  <a:ea typeface="+mn-ea"/>
                  <a:cs typeface="Poppins" pitchFamily="2" charset="77"/>
                </a:rPr>
                <a:t>Residential Treatment</a:t>
              </a:r>
              <a:endParaRPr lang="en-US" sz="2400" kern="1200" dirty="0">
                <a:ln w="19050">
                  <a:noFill/>
                </a:ln>
                <a:solidFill>
                  <a:srgbClr val="00A1F1"/>
                </a:solidFill>
                <a:latin typeface="Poppins" pitchFamily="2" charset="77"/>
                <a:ea typeface="+mn-ea"/>
                <a:cs typeface="Poppins" pitchFamily="2" charset="77"/>
              </a:endParaRPr>
            </a:p>
          </p:txBody>
        </p:sp>
        <p:sp>
          <p:nvSpPr>
            <p:cNvPr id="52" name="TextBox 51">
              <a:extLst>
                <a:ext uri="{FF2B5EF4-FFF2-40B4-BE49-F238E27FC236}">
                  <a16:creationId xmlns:a16="http://schemas.microsoft.com/office/drawing/2014/main" id="{98932FB1-123D-7F76-B50A-7AE6F2D404E0}"/>
                </a:ext>
              </a:extLst>
            </p:cNvPr>
            <p:cNvSpPr txBox="1"/>
            <p:nvPr/>
          </p:nvSpPr>
          <p:spPr>
            <a:xfrm>
              <a:off x="12989945" y="11032829"/>
              <a:ext cx="2139957" cy="831106"/>
            </a:xfrm>
            <a:prstGeom prst="rect">
              <a:avLst/>
            </a:prstGeom>
            <a:noFill/>
            <a:ln>
              <a:noFill/>
            </a:ln>
          </p:spPr>
          <p:txBody>
            <a:bodyPr wrap="square">
              <a:spAutoFit/>
            </a:bodyPr>
            <a:lstStyle/>
            <a:p>
              <a:pPr algn="ctr" defTabSz="457108">
                <a:buClrTx/>
              </a:pPr>
              <a:r>
                <a:rPr lang="en-US" sz="2400" kern="1200" dirty="0">
                  <a:solidFill>
                    <a:srgbClr val="00A1F1"/>
                  </a:solidFill>
                  <a:latin typeface="Poppins" pitchFamily="2" charset="77"/>
                  <a:ea typeface="+mn-ea"/>
                  <a:cs typeface="Poppins" pitchFamily="2" charset="77"/>
                </a:rPr>
                <a:t>Day Treatment </a:t>
              </a:r>
              <a:endParaRPr lang="en-US" sz="2400" kern="1200" dirty="0">
                <a:ln w="19050">
                  <a:noFill/>
                </a:ln>
                <a:solidFill>
                  <a:srgbClr val="00A1F1"/>
                </a:solidFill>
                <a:latin typeface="Poppins" pitchFamily="2" charset="77"/>
                <a:ea typeface="+mn-ea"/>
                <a:cs typeface="Poppins" pitchFamily="2" charset="77"/>
              </a:endParaRPr>
            </a:p>
          </p:txBody>
        </p:sp>
        <p:sp>
          <p:nvSpPr>
            <p:cNvPr id="60" name="TextBox 59">
              <a:extLst>
                <a:ext uri="{FF2B5EF4-FFF2-40B4-BE49-F238E27FC236}">
                  <a16:creationId xmlns:a16="http://schemas.microsoft.com/office/drawing/2014/main" id="{3ABA602B-0B40-7705-3976-E5D0413086E0}"/>
                </a:ext>
              </a:extLst>
            </p:cNvPr>
            <p:cNvSpPr txBox="1"/>
            <p:nvPr/>
          </p:nvSpPr>
          <p:spPr>
            <a:xfrm>
              <a:off x="16261859" y="11032829"/>
              <a:ext cx="2259810" cy="831106"/>
            </a:xfrm>
            <a:prstGeom prst="rect">
              <a:avLst/>
            </a:prstGeom>
            <a:noFill/>
            <a:ln>
              <a:noFill/>
            </a:ln>
          </p:spPr>
          <p:txBody>
            <a:bodyPr wrap="square">
              <a:spAutoFit/>
            </a:bodyPr>
            <a:lstStyle/>
            <a:p>
              <a:pPr algn="ctr" defTabSz="457108">
                <a:buClrTx/>
              </a:pPr>
              <a:r>
                <a:rPr lang="en-US" sz="2400" kern="1200" dirty="0">
                  <a:solidFill>
                    <a:srgbClr val="00A1F1"/>
                  </a:solidFill>
                  <a:latin typeface="Poppins" pitchFamily="2" charset="77"/>
                  <a:ea typeface="+mn-ea"/>
                  <a:cs typeface="Poppins" pitchFamily="2" charset="77"/>
                </a:rPr>
                <a:t>Outpatient Treatment</a:t>
              </a:r>
              <a:endParaRPr lang="en-US" sz="2400" kern="1200" dirty="0">
                <a:ln w="19050">
                  <a:noFill/>
                </a:ln>
                <a:solidFill>
                  <a:srgbClr val="00A1F1"/>
                </a:solidFill>
                <a:latin typeface="Poppins" pitchFamily="2" charset="77"/>
                <a:ea typeface="+mn-ea"/>
                <a:cs typeface="Poppins" pitchFamily="2" charset="77"/>
              </a:endParaRPr>
            </a:p>
          </p:txBody>
        </p:sp>
        <p:sp>
          <p:nvSpPr>
            <p:cNvPr id="62" name="TextBox 61">
              <a:extLst>
                <a:ext uri="{FF2B5EF4-FFF2-40B4-BE49-F238E27FC236}">
                  <a16:creationId xmlns:a16="http://schemas.microsoft.com/office/drawing/2014/main" id="{EE78422B-E4A0-D62C-DE2A-F74710439137}"/>
                </a:ext>
              </a:extLst>
            </p:cNvPr>
            <p:cNvSpPr txBox="1"/>
            <p:nvPr/>
          </p:nvSpPr>
          <p:spPr>
            <a:xfrm>
              <a:off x="19045515" y="11032829"/>
              <a:ext cx="2139957" cy="831106"/>
            </a:xfrm>
            <a:prstGeom prst="rect">
              <a:avLst/>
            </a:prstGeom>
            <a:noFill/>
            <a:ln>
              <a:noFill/>
            </a:ln>
          </p:spPr>
          <p:txBody>
            <a:bodyPr wrap="square">
              <a:spAutoFit/>
            </a:bodyPr>
            <a:lstStyle/>
            <a:p>
              <a:pPr algn="ctr" defTabSz="457108">
                <a:buClrTx/>
              </a:pPr>
              <a:r>
                <a:rPr lang="en-US" sz="2400" kern="1200" dirty="0">
                  <a:solidFill>
                    <a:srgbClr val="00A1F1"/>
                  </a:solidFill>
                  <a:latin typeface="Poppins" pitchFamily="2" charset="77"/>
                  <a:ea typeface="+mn-ea"/>
                  <a:cs typeface="Poppins" pitchFamily="2" charset="77"/>
                </a:rPr>
                <a:t>Telehealth Treatment</a:t>
              </a:r>
              <a:endParaRPr lang="en-US" sz="2400" kern="1200" dirty="0">
                <a:ln w="19050">
                  <a:noFill/>
                </a:ln>
                <a:solidFill>
                  <a:srgbClr val="00A1F1"/>
                </a:solidFill>
                <a:latin typeface="Poppins" pitchFamily="2" charset="77"/>
                <a:ea typeface="+mn-ea"/>
                <a:cs typeface="Poppins" pitchFamily="2" charset="77"/>
              </a:endParaRPr>
            </a:p>
          </p:txBody>
        </p:sp>
        <p:sp>
          <p:nvSpPr>
            <p:cNvPr id="24" name="Triangle 23">
              <a:extLst>
                <a:ext uri="{FF2B5EF4-FFF2-40B4-BE49-F238E27FC236}">
                  <a16:creationId xmlns:a16="http://schemas.microsoft.com/office/drawing/2014/main" id="{9B65036C-B9FB-4088-E81D-F94F4919778E}"/>
                </a:ext>
              </a:extLst>
            </p:cNvPr>
            <p:cNvSpPr/>
            <p:nvPr/>
          </p:nvSpPr>
          <p:spPr>
            <a:xfrm rot="5400000">
              <a:off x="18541551" y="11320922"/>
              <a:ext cx="364230" cy="217337"/>
            </a:xfrm>
            <a:prstGeom prst="triangle">
              <a:avLst/>
            </a:prstGeom>
            <a:solidFill>
              <a:srgbClr val="00A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endParaRPr lang="en-US" sz="1800" kern="1200" dirty="0">
                <a:solidFill>
                  <a:prstClr val="white"/>
                </a:solidFill>
                <a:latin typeface="Calibri" panose="020F0502020204030204"/>
              </a:endParaRPr>
            </a:p>
          </p:txBody>
        </p:sp>
        <p:sp>
          <p:nvSpPr>
            <p:cNvPr id="64" name="Triangle 63">
              <a:extLst>
                <a:ext uri="{FF2B5EF4-FFF2-40B4-BE49-F238E27FC236}">
                  <a16:creationId xmlns:a16="http://schemas.microsoft.com/office/drawing/2014/main" id="{5CA03F3D-736C-28F9-414A-8A95457197B1}"/>
                </a:ext>
              </a:extLst>
            </p:cNvPr>
            <p:cNvSpPr/>
            <p:nvPr/>
          </p:nvSpPr>
          <p:spPr>
            <a:xfrm rot="5400000">
              <a:off x="15513765" y="11320923"/>
              <a:ext cx="364230" cy="217337"/>
            </a:xfrm>
            <a:prstGeom prst="triangle">
              <a:avLst/>
            </a:prstGeom>
            <a:solidFill>
              <a:srgbClr val="00A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endParaRPr lang="en-US" sz="1800" kern="1200" dirty="0">
                <a:solidFill>
                  <a:prstClr val="white"/>
                </a:solidFill>
                <a:latin typeface="Calibri" panose="020F0502020204030204"/>
              </a:endParaRPr>
            </a:p>
          </p:txBody>
        </p:sp>
        <p:sp>
          <p:nvSpPr>
            <p:cNvPr id="65" name="Triangle 64">
              <a:extLst>
                <a:ext uri="{FF2B5EF4-FFF2-40B4-BE49-F238E27FC236}">
                  <a16:creationId xmlns:a16="http://schemas.microsoft.com/office/drawing/2014/main" id="{CD221B6C-5C17-D611-FB8F-5E7A769E613A}"/>
                </a:ext>
              </a:extLst>
            </p:cNvPr>
            <p:cNvSpPr/>
            <p:nvPr/>
          </p:nvSpPr>
          <p:spPr>
            <a:xfrm rot="5400000">
              <a:off x="12241851" y="11320923"/>
              <a:ext cx="364230" cy="217337"/>
            </a:xfrm>
            <a:prstGeom prst="triangle">
              <a:avLst/>
            </a:prstGeom>
            <a:solidFill>
              <a:srgbClr val="00A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endParaRPr lang="en-US" sz="1800" kern="1200" dirty="0">
                <a:solidFill>
                  <a:prstClr val="white"/>
                </a:solidFill>
                <a:latin typeface="Calibri" panose="020F0502020204030204"/>
              </a:endParaRPr>
            </a:p>
          </p:txBody>
        </p:sp>
        <p:sp>
          <p:nvSpPr>
            <p:cNvPr id="66" name="Triangle 65">
              <a:extLst>
                <a:ext uri="{FF2B5EF4-FFF2-40B4-BE49-F238E27FC236}">
                  <a16:creationId xmlns:a16="http://schemas.microsoft.com/office/drawing/2014/main" id="{56060FDB-CD3D-AC5F-158E-1C5B7B92C8C6}"/>
                </a:ext>
              </a:extLst>
            </p:cNvPr>
            <p:cNvSpPr/>
            <p:nvPr/>
          </p:nvSpPr>
          <p:spPr>
            <a:xfrm rot="5400000">
              <a:off x="9257748" y="11320924"/>
              <a:ext cx="364230" cy="217337"/>
            </a:xfrm>
            <a:prstGeom prst="triangle">
              <a:avLst/>
            </a:prstGeom>
            <a:solidFill>
              <a:srgbClr val="00A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endParaRPr lang="en-US" sz="1800" kern="1200" dirty="0">
                <a:solidFill>
                  <a:prstClr val="white"/>
                </a:solidFill>
                <a:latin typeface="Calibri" panose="020F0502020204030204"/>
              </a:endParaRPr>
            </a:p>
          </p:txBody>
        </p:sp>
        <p:sp>
          <p:nvSpPr>
            <p:cNvPr id="67" name="Triangle 66">
              <a:extLst>
                <a:ext uri="{FF2B5EF4-FFF2-40B4-BE49-F238E27FC236}">
                  <a16:creationId xmlns:a16="http://schemas.microsoft.com/office/drawing/2014/main" id="{173B8EF6-6866-D7B9-CFD8-BB8AB5C4373E}"/>
                </a:ext>
              </a:extLst>
            </p:cNvPr>
            <p:cNvSpPr/>
            <p:nvPr/>
          </p:nvSpPr>
          <p:spPr>
            <a:xfrm rot="5400000">
              <a:off x="5590093" y="11320925"/>
              <a:ext cx="364230" cy="217337"/>
            </a:xfrm>
            <a:prstGeom prst="triangle">
              <a:avLst/>
            </a:prstGeom>
            <a:solidFill>
              <a:srgbClr val="00A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8">
                <a:buClrTx/>
              </a:pPr>
              <a:endParaRPr lang="en-US" sz="1800" kern="1200" dirty="0">
                <a:solidFill>
                  <a:prstClr val="white"/>
                </a:solidFill>
                <a:latin typeface="Calibri" panose="020F0502020204030204"/>
              </a:endParaRPr>
            </a:p>
          </p:txBody>
        </p:sp>
      </p:grpSp>
    </p:spTree>
    <p:extLst>
      <p:ext uri="{BB962C8B-B14F-4D97-AF65-F5344CB8AC3E}">
        <p14:creationId xmlns:p14="http://schemas.microsoft.com/office/powerpoint/2010/main" val="262535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13FB-1A8B-EE71-AFC2-DD93B8491357}"/>
              </a:ext>
            </a:extLst>
          </p:cNvPr>
          <p:cNvSpPr>
            <a:spLocks noGrp="1"/>
          </p:cNvSpPr>
          <p:nvPr>
            <p:ph type="title"/>
          </p:nvPr>
        </p:nvSpPr>
        <p:spPr>
          <a:xfrm>
            <a:off x="1030998" y="731049"/>
            <a:ext cx="14680199" cy="2650781"/>
          </a:xfrm>
        </p:spPr>
        <p:txBody>
          <a:bodyPr>
            <a:normAutofit/>
          </a:bodyPr>
          <a:lstStyle/>
          <a:p>
            <a:r>
              <a:rPr lang="en-US" dirty="0"/>
              <a:t>XFERALL Aligns with SAMHSA’s National Guidelines for Crisis Care </a:t>
            </a:r>
          </a:p>
        </p:txBody>
      </p:sp>
      <p:sp>
        <p:nvSpPr>
          <p:cNvPr id="3" name="Content Placeholder 2">
            <a:extLst>
              <a:ext uri="{FF2B5EF4-FFF2-40B4-BE49-F238E27FC236}">
                <a16:creationId xmlns:a16="http://schemas.microsoft.com/office/drawing/2014/main" id="{21BA6DF5-E4B4-C0BA-4C80-4DDBEAD8D877}"/>
              </a:ext>
            </a:extLst>
          </p:cNvPr>
          <p:cNvSpPr>
            <a:spLocks noGrp="1"/>
          </p:cNvSpPr>
          <p:nvPr>
            <p:ph idx="1"/>
          </p:nvPr>
        </p:nvSpPr>
        <p:spPr>
          <a:xfrm>
            <a:off x="1030998" y="3629899"/>
            <a:ext cx="21477728" cy="1813143"/>
          </a:xfrm>
        </p:spPr>
        <p:txBody>
          <a:bodyPr>
            <a:normAutofit/>
          </a:bodyPr>
          <a:lstStyle/>
          <a:p>
            <a:pPr marL="0" indent="0">
              <a:buNone/>
            </a:pPr>
            <a:r>
              <a:rPr lang="en-US" dirty="0"/>
              <a:t>The platform key elements incorporate Substance Abuse and Mental Health Services Administration (SAMHSA) recommendations by:</a:t>
            </a:r>
          </a:p>
        </p:txBody>
      </p:sp>
      <p:grpSp>
        <p:nvGrpSpPr>
          <p:cNvPr id="16" name="Group 15">
            <a:extLst>
              <a:ext uri="{FF2B5EF4-FFF2-40B4-BE49-F238E27FC236}">
                <a16:creationId xmlns:a16="http://schemas.microsoft.com/office/drawing/2014/main" id="{18EFD2FD-C86C-A27F-D42D-2F0F2A563B27}"/>
              </a:ext>
            </a:extLst>
          </p:cNvPr>
          <p:cNvGrpSpPr/>
          <p:nvPr/>
        </p:nvGrpSpPr>
        <p:grpSpPr>
          <a:xfrm>
            <a:off x="1094436" y="5577961"/>
            <a:ext cx="20059642" cy="6494715"/>
            <a:chOff x="1094578" y="5599566"/>
            <a:chExt cx="20062254" cy="6495561"/>
          </a:xfrm>
        </p:grpSpPr>
        <p:sp>
          <p:nvSpPr>
            <p:cNvPr id="10" name="Content Placeholder 2">
              <a:extLst>
                <a:ext uri="{FF2B5EF4-FFF2-40B4-BE49-F238E27FC236}">
                  <a16:creationId xmlns:a16="http://schemas.microsoft.com/office/drawing/2014/main" id="{4E958251-EBF0-39A4-B8E1-2E4D09A979BA}"/>
                </a:ext>
              </a:extLst>
            </p:cNvPr>
            <p:cNvSpPr txBox="1">
              <a:spLocks/>
            </p:cNvSpPr>
            <p:nvPr/>
          </p:nvSpPr>
          <p:spPr>
            <a:xfrm>
              <a:off x="2002971" y="5599566"/>
              <a:ext cx="19153861" cy="6495561"/>
            </a:xfrm>
            <a:prstGeom prst="rect">
              <a:avLst/>
            </a:prstGeom>
          </p:spPr>
          <p:txBody>
            <a:bodyPr vert="horz" lIns="91428" tIns="45714" rIns="91428" bIns="45714" rtlCol="0">
              <a:noAutofit/>
            </a:bodyPr>
            <a:lstStyle>
              <a:lvl1pPr marL="457200" indent="-457200" algn="l" defTabSz="1828800" rtl="0" eaLnBrk="1" latinLnBrk="0" hangingPunct="1">
                <a:lnSpc>
                  <a:spcPct val="100000"/>
                </a:lnSpc>
                <a:spcBef>
                  <a:spcPts val="2000"/>
                </a:spcBef>
                <a:buFont typeface="Arial" panose="020B0604020202020204" pitchFamily="34" charset="0"/>
                <a:buChar char="•"/>
                <a:defRPr sz="4000" b="0" i="0" kern="1200">
                  <a:solidFill>
                    <a:srgbClr val="5E5E5E"/>
                  </a:solidFill>
                  <a:latin typeface="Poppins" pitchFamily="2" charset="77"/>
                  <a:ea typeface="+mn-ea"/>
                  <a:cs typeface="Poppins" pitchFamily="2" charset="77"/>
                </a:defRPr>
              </a:lvl1pPr>
              <a:lvl2pPr marL="1371600" indent="-457200" algn="l" defTabSz="1828800" rtl="0" eaLnBrk="1" latinLnBrk="0" hangingPunct="1">
                <a:lnSpc>
                  <a:spcPct val="100000"/>
                </a:lnSpc>
                <a:spcBef>
                  <a:spcPts val="1000"/>
                </a:spcBef>
                <a:buFont typeface="Arial" panose="020B0604020202020204" pitchFamily="34" charset="0"/>
                <a:buChar char="•"/>
                <a:defRPr sz="3500" b="0" i="0" kern="1200">
                  <a:solidFill>
                    <a:srgbClr val="5E5E5E"/>
                  </a:solidFill>
                  <a:latin typeface="Poppins" pitchFamily="2" charset="77"/>
                  <a:ea typeface="+mn-ea"/>
                  <a:cs typeface="Poppins" pitchFamily="2" charset="77"/>
                </a:defRPr>
              </a:lvl2pPr>
              <a:lvl3pPr marL="2286000" indent="-457200" algn="l" defTabSz="1828800" rtl="0" eaLnBrk="1" latinLnBrk="0" hangingPunct="1">
                <a:lnSpc>
                  <a:spcPct val="100000"/>
                </a:lnSpc>
                <a:spcBef>
                  <a:spcPts val="1000"/>
                </a:spcBef>
                <a:buFont typeface="Arial" panose="020B0604020202020204" pitchFamily="34" charset="0"/>
                <a:buChar char="•"/>
                <a:defRPr sz="3000" b="0" i="0" kern="1200">
                  <a:solidFill>
                    <a:srgbClr val="5E5E5E"/>
                  </a:solidFill>
                  <a:latin typeface="Poppins" pitchFamily="2" charset="77"/>
                  <a:ea typeface="+mn-ea"/>
                  <a:cs typeface="Poppins" pitchFamily="2" charset="77"/>
                </a:defRPr>
              </a:lvl3pPr>
              <a:lvl4pPr marL="3200400" indent="-457200" algn="l" defTabSz="1828800" rtl="0" eaLnBrk="1" latinLnBrk="0" hangingPunct="1">
                <a:lnSpc>
                  <a:spcPct val="100000"/>
                </a:lnSpc>
                <a:spcBef>
                  <a:spcPts val="1000"/>
                </a:spcBef>
                <a:buFont typeface="Arial" panose="020B0604020202020204" pitchFamily="34" charset="0"/>
                <a:buChar char="•"/>
                <a:defRPr sz="3000" b="0" i="0" kern="1200">
                  <a:solidFill>
                    <a:srgbClr val="5E5E5E"/>
                  </a:solidFill>
                  <a:latin typeface="Poppins" pitchFamily="2" charset="77"/>
                  <a:ea typeface="+mn-ea"/>
                  <a:cs typeface="Poppins" pitchFamily="2" charset="77"/>
                </a:defRPr>
              </a:lvl4pPr>
              <a:lvl5pPr marL="4114800" indent="-457200" algn="l" defTabSz="1828800" rtl="0" eaLnBrk="1" latinLnBrk="0" hangingPunct="1">
                <a:lnSpc>
                  <a:spcPct val="100000"/>
                </a:lnSpc>
                <a:spcBef>
                  <a:spcPts val="1000"/>
                </a:spcBef>
                <a:buFont typeface="Arial" panose="020B0604020202020204" pitchFamily="34" charset="0"/>
                <a:buChar char="•"/>
                <a:defRPr sz="3000" b="0" i="0" kern="1200">
                  <a:solidFill>
                    <a:srgbClr val="5E5E5E"/>
                  </a:solidFill>
                  <a:latin typeface="Poppins" pitchFamily="2" charset="77"/>
                  <a:ea typeface="+mn-ea"/>
                  <a:cs typeface="Poppins" pitchFamily="2"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1828617">
                <a:buClrTx/>
                <a:buNone/>
              </a:pPr>
              <a:r>
                <a:rPr lang="en-US" sz="3500" dirty="0"/>
                <a:t>Reduces in-patient psychiatric hospital bed overuse; supports diversion to community-based sites when appropriate</a:t>
              </a:r>
            </a:p>
            <a:p>
              <a:pPr marL="0" indent="0" defTabSz="1828617">
                <a:buClrTx/>
                <a:buNone/>
              </a:pPr>
              <a:r>
                <a:rPr lang="en-US" sz="3500" dirty="0"/>
                <a:t>Eliminates long psychiatric-behavioral health boarding times in emergency departments  </a:t>
              </a:r>
            </a:p>
            <a:p>
              <a:pPr marL="0" indent="0" defTabSz="1828617">
                <a:buClrTx/>
                <a:buNone/>
              </a:pPr>
              <a:r>
                <a:rPr lang="en-US" sz="3500" dirty="0"/>
                <a:t>Provides GPS-enabled technology to allow collaboration with partners like EMS, law enforcement and crisis mobile teams to be more efficient in dispatching care to those in need</a:t>
              </a:r>
            </a:p>
            <a:p>
              <a:pPr marL="0" indent="0" defTabSz="1828617">
                <a:buClrTx/>
                <a:buNone/>
              </a:pPr>
              <a:r>
                <a:rPr lang="en-US" sz="3500" dirty="0"/>
                <a:t>Utilizes real-time data to allow requests to clinically matched facilities and location for optimal placement</a:t>
              </a:r>
            </a:p>
            <a:p>
              <a:pPr marL="0" indent="0" defTabSz="1828617">
                <a:buClrTx/>
                <a:buNone/>
              </a:pPr>
              <a:r>
                <a:rPr lang="en-US" sz="3500" dirty="0"/>
                <a:t>Supports quality and system review through data analytics</a:t>
              </a:r>
            </a:p>
          </p:txBody>
        </p:sp>
        <p:pic>
          <p:nvPicPr>
            <p:cNvPr id="9" name="Picture 8" descr="Icon&#10;&#10;Description automatically generated">
              <a:extLst>
                <a:ext uri="{FF2B5EF4-FFF2-40B4-BE49-F238E27FC236}">
                  <a16:creationId xmlns:a16="http://schemas.microsoft.com/office/drawing/2014/main" id="{EBBC4938-808C-1C4D-FFB2-89E475AF4FE6}"/>
                </a:ext>
              </a:extLst>
            </p:cNvPr>
            <p:cNvPicPr>
              <a:picLocks noChangeAspect="1"/>
            </p:cNvPicPr>
            <p:nvPr/>
          </p:nvPicPr>
          <p:blipFill>
            <a:blip r:embed="rId2"/>
            <a:stretch>
              <a:fillRect/>
            </a:stretch>
          </p:blipFill>
          <p:spPr>
            <a:xfrm>
              <a:off x="1094578" y="5669621"/>
              <a:ext cx="706899" cy="706899"/>
            </a:xfrm>
            <a:prstGeom prst="rect">
              <a:avLst/>
            </a:prstGeom>
          </p:spPr>
        </p:pic>
        <p:pic>
          <p:nvPicPr>
            <p:cNvPr id="11" name="Picture 10" descr="Icon&#10;&#10;Description automatically generated">
              <a:extLst>
                <a:ext uri="{FF2B5EF4-FFF2-40B4-BE49-F238E27FC236}">
                  <a16:creationId xmlns:a16="http://schemas.microsoft.com/office/drawing/2014/main" id="{0EF6B172-9771-E2CC-8A45-CD6261E9DFAC}"/>
                </a:ext>
              </a:extLst>
            </p:cNvPr>
            <p:cNvPicPr>
              <a:picLocks noChangeAspect="1"/>
            </p:cNvPicPr>
            <p:nvPr/>
          </p:nvPicPr>
          <p:blipFill>
            <a:blip r:embed="rId2"/>
            <a:stretch>
              <a:fillRect/>
            </a:stretch>
          </p:blipFill>
          <p:spPr>
            <a:xfrm>
              <a:off x="1094578" y="6989723"/>
              <a:ext cx="706899" cy="706899"/>
            </a:xfrm>
            <a:prstGeom prst="rect">
              <a:avLst/>
            </a:prstGeom>
          </p:spPr>
        </p:pic>
        <p:pic>
          <p:nvPicPr>
            <p:cNvPr id="12" name="Picture 11" descr="Icon&#10;&#10;Description automatically generated">
              <a:extLst>
                <a:ext uri="{FF2B5EF4-FFF2-40B4-BE49-F238E27FC236}">
                  <a16:creationId xmlns:a16="http://schemas.microsoft.com/office/drawing/2014/main" id="{58991BB5-9C95-B87E-46AB-319798AFD343}"/>
                </a:ext>
              </a:extLst>
            </p:cNvPr>
            <p:cNvPicPr>
              <a:picLocks noChangeAspect="1"/>
            </p:cNvPicPr>
            <p:nvPr/>
          </p:nvPicPr>
          <p:blipFill>
            <a:blip r:embed="rId2"/>
            <a:stretch>
              <a:fillRect/>
            </a:stretch>
          </p:blipFill>
          <p:spPr>
            <a:xfrm>
              <a:off x="1094578" y="8289161"/>
              <a:ext cx="706899" cy="706899"/>
            </a:xfrm>
            <a:prstGeom prst="rect">
              <a:avLst/>
            </a:prstGeom>
          </p:spPr>
        </p:pic>
        <p:pic>
          <p:nvPicPr>
            <p:cNvPr id="13" name="Picture 12" descr="Icon&#10;&#10;Description automatically generated">
              <a:extLst>
                <a:ext uri="{FF2B5EF4-FFF2-40B4-BE49-F238E27FC236}">
                  <a16:creationId xmlns:a16="http://schemas.microsoft.com/office/drawing/2014/main" id="{D254CE4D-92F0-6537-7D5F-918B8BA8BB55}"/>
                </a:ext>
              </a:extLst>
            </p:cNvPr>
            <p:cNvPicPr>
              <a:picLocks noChangeAspect="1"/>
            </p:cNvPicPr>
            <p:nvPr/>
          </p:nvPicPr>
          <p:blipFill>
            <a:blip r:embed="rId2"/>
            <a:stretch>
              <a:fillRect/>
            </a:stretch>
          </p:blipFill>
          <p:spPr>
            <a:xfrm>
              <a:off x="1094578" y="10165346"/>
              <a:ext cx="706899" cy="706899"/>
            </a:xfrm>
            <a:prstGeom prst="rect">
              <a:avLst/>
            </a:prstGeom>
          </p:spPr>
        </p:pic>
        <p:pic>
          <p:nvPicPr>
            <p:cNvPr id="14" name="Picture 13" descr="Icon&#10;&#10;Description automatically generated">
              <a:extLst>
                <a:ext uri="{FF2B5EF4-FFF2-40B4-BE49-F238E27FC236}">
                  <a16:creationId xmlns:a16="http://schemas.microsoft.com/office/drawing/2014/main" id="{39F8DFC9-7E49-64D0-1012-AED159E59845}"/>
                </a:ext>
              </a:extLst>
            </p:cNvPr>
            <p:cNvPicPr>
              <a:picLocks noChangeAspect="1"/>
            </p:cNvPicPr>
            <p:nvPr/>
          </p:nvPicPr>
          <p:blipFill>
            <a:blip r:embed="rId2"/>
            <a:stretch>
              <a:fillRect/>
            </a:stretch>
          </p:blipFill>
          <p:spPr>
            <a:xfrm>
              <a:off x="1094578" y="11388228"/>
              <a:ext cx="706899" cy="706899"/>
            </a:xfrm>
            <a:prstGeom prst="rect">
              <a:avLst/>
            </a:prstGeom>
          </p:spPr>
        </p:pic>
      </p:grpSp>
      <p:pic>
        <p:nvPicPr>
          <p:cNvPr id="17" name="Picture 16" descr="A picture containing icon&#10;&#10;Description automatically generated">
            <a:extLst>
              <a:ext uri="{FF2B5EF4-FFF2-40B4-BE49-F238E27FC236}">
                <a16:creationId xmlns:a16="http://schemas.microsoft.com/office/drawing/2014/main" id="{52A708B1-C53B-5E5C-4CEA-AFAC74814BCA}"/>
              </a:ext>
            </a:extLst>
          </p:cNvPr>
          <p:cNvPicPr>
            <a:picLocks noChangeAspect="1"/>
          </p:cNvPicPr>
          <p:nvPr/>
        </p:nvPicPr>
        <p:blipFill>
          <a:blip r:embed="rId3"/>
          <a:stretch>
            <a:fillRect/>
          </a:stretch>
        </p:blipFill>
        <p:spPr>
          <a:xfrm>
            <a:off x="15956492" y="945092"/>
            <a:ext cx="7087851" cy="2045544"/>
          </a:xfrm>
          <a:prstGeom prst="rect">
            <a:avLst/>
          </a:prstGeom>
        </p:spPr>
      </p:pic>
    </p:spTree>
    <p:extLst>
      <p:ext uri="{BB962C8B-B14F-4D97-AF65-F5344CB8AC3E}">
        <p14:creationId xmlns:p14="http://schemas.microsoft.com/office/powerpoint/2010/main" val="36584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448A2B5-2999-A243-8837-E675AAF02215}"/>
              </a:ext>
            </a:extLst>
          </p:cNvPr>
          <p:cNvSpPr txBox="1"/>
          <p:nvPr/>
        </p:nvSpPr>
        <p:spPr>
          <a:xfrm>
            <a:off x="13140860" y="1799318"/>
            <a:ext cx="10653839" cy="1045695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207" name="Xferall is a revenue driver, data gold mine and competitive edge all in one."/>
          <p:cNvSpPr txBox="1"/>
          <p:nvPr/>
        </p:nvSpPr>
        <p:spPr>
          <a:xfrm>
            <a:off x="410503" y="596555"/>
            <a:ext cx="23562994"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70000"/>
              </a:lnSpc>
              <a:defRPr sz="6100" spc="183">
                <a:solidFill>
                  <a:srgbClr val="FFFFFF"/>
                </a:solidFill>
                <a:latin typeface="Poppins Bold"/>
                <a:ea typeface="Poppins Bold"/>
                <a:cs typeface="Poppins Bold"/>
                <a:sym typeface="Poppins Bold"/>
              </a:defRPr>
            </a:lvl1pPr>
          </a:lstStyle>
          <a:p>
            <a:pPr lvl="0" algn="ctr">
              <a:lnSpc>
                <a:spcPct val="100000"/>
              </a:lnSpc>
              <a:defRPr/>
            </a:pPr>
            <a:r>
              <a:rPr lang="en-US" sz="5400" dirty="0"/>
              <a:t>Faster Placement. Improved Outcomes. Reduced Staff Burden.</a:t>
            </a:r>
          </a:p>
        </p:txBody>
      </p:sp>
      <p:pic>
        <p:nvPicPr>
          <p:cNvPr id="15" name="Image" descr="Image">
            <a:extLst>
              <a:ext uri="{FF2B5EF4-FFF2-40B4-BE49-F238E27FC236}">
                <a16:creationId xmlns:a16="http://schemas.microsoft.com/office/drawing/2014/main" id="{7FB5CC66-D9C8-7B4D-A466-F441366DCF78}"/>
              </a:ext>
            </a:extLst>
          </p:cNvPr>
          <p:cNvPicPr>
            <a:picLocks noChangeAspect="1"/>
          </p:cNvPicPr>
          <p:nvPr/>
        </p:nvPicPr>
        <p:blipFill>
          <a:blip r:embed="rId2"/>
          <a:stretch>
            <a:fillRect/>
          </a:stretch>
        </p:blipFill>
        <p:spPr>
          <a:xfrm>
            <a:off x="20440256" y="12364295"/>
            <a:ext cx="3533241" cy="1186313"/>
          </a:xfrm>
          <a:prstGeom prst="rect">
            <a:avLst/>
          </a:prstGeom>
          <a:ln w="12700">
            <a:miter lim="400000"/>
          </a:ln>
        </p:spPr>
      </p:pic>
      <p:pic>
        <p:nvPicPr>
          <p:cNvPr id="16" name="Image" descr="Image">
            <a:extLst>
              <a:ext uri="{FF2B5EF4-FFF2-40B4-BE49-F238E27FC236}">
                <a16:creationId xmlns:a16="http://schemas.microsoft.com/office/drawing/2014/main" id="{0BB43A7B-E65F-084B-AFE7-F2019284B3F3}"/>
              </a:ext>
            </a:extLst>
          </p:cNvPr>
          <p:cNvPicPr>
            <a:picLocks noChangeAspect="1"/>
          </p:cNvPicPr>
          <p:nvPr/>
        </p:nvPicPr>
        <p:blipFill rotWithShape="1">
          <a:blip r:embed="rId3"/>
          <a:srcRect r="18993" b="61948"/>
          <a:stretch/>
        </p:blipFill>
        <p:spPr>
          <a:xfrm>
            <a:off x="127000" y="12185260"/>
            <a:ext cx="19752733" cy="2730696"/>
          </a:xfrm>
          <a:prstGeom prst="rect">
            <a:avLst/>
          </a:prstGeom>
          <a:ln w="12700">
            <a:miter lim="400000"/>
          </a:ln>
        </p:spPr>
      </p:pic>
      <p:pic>
        <p:nvPicPr>
          <p:cNvPr id="2" name="Picture 1">
            <a:extLst>
              <a:ext uri="{FF2B5EF4-FFF2-40B4-BE49-F238E27FC236}">
                <a16:creationId xmlns:a16="http://schemas.microsoft.com/office/drawing/2014/main" id="{C28A6C47-4E18-8041-A0D0-1E27052C57C8}"/>
              </a:ext>
            </a:extLst>
          </p:cNvPr>
          <p:cNvPicPr>
            <a:picLocks noChangeAspect="1"/>
          </p:cNvPicPr>
          <p:nvPr/>
        </p:nvPicPr>
        <p:blipFill>
          <a:blip r:embed="rId4"/>
          <a:stretch>
            <a:fillRect/>
          </a:stretch>
        </p:blipFill>
        <p:spPr>
          <a:xfrm>
            <a:off x="762305" y="3903692"/>
            <a:ext cx="11005642" cy="4933564"/>
          </a:xfrm>
          <a:prstGeom prst="rect">
            <a:avLst/>
          </a:prstGeom>
        </p:spPr>
      </p:pic>
      <p:pic>
        <p:nvPicPr>
          <p:cNvPr id="7" name="Picture 6">
            <a:extLst>
              <a:ext uri="{FF2B5EF4-FFF2-40B4-BE49-F238E27FC236}">
                <a16:creationId xmlns:a16="http://schemas.microsoft.com/office/drawing/2014/main" id="{953DF030-A1E9-AC4D-BF0E-064A4D1DFA51}"/>
              </a:ext>
            </a:extLst>
          </p:cNvPr>
          <p:cNvPicPr>
            <a:picLocks noChangeAspect="1"/>
          </p:cNvPicPr>
          <p:nvPr/>
        </p:nvPicPr>
        <p:blipFill>
          <a:blip r:embed="rId5"/>
          <a:stretch>
            <a:fillRect/>
          </a:stretch>
        </p:blipFill>
        <p:spPr>
          <a:xfrm>
            <a:off x="13140860" y="2971578"/>
            <a:ext cx="5195192" cy="4175758"/>
          </a:xfrm>
          <a:prstGeom prst="rect">
            <a:avLst/>
          </a:prstGeom>
        </p:spPr>
      </p:pic>
      <p:pic>
        <p:nvPicPr>
          <p:cNvPr id="8" name="Picture 7">
            <a:extLst>
              <a:ext uri="{FF2B5EF4-FFF2-40B4-BE49-F238E27FC236}">
                <a16:creationId xmlns:a16="http://schemas.microsoft.com/office/drawing/2014/main" id="{B36E203A-DA0E-5E4E-BFD1-3945969D9FBC}"/>
              </a:ext>
            </a:extLst>
          </p:cNvPr>
          <p:cNvPicPr>
            <a:picLocks noChangeAspect="1"/>
          </p:cNvPicPr>
          <p:nvPr/>
        </p:nvPicPr>
        <p:blipFill>
          <a:blip r:embed="rId6"/>
          <a:stretch>
            <a:fillRect/>
          </a:stretch>
        </p:blipFill>
        <p:spPr>
          <a:xfrm>
            <a:off x="18628412" y="2936604"/>
            <a:ext cx="5166287" cy="4175758"/>
          </a:xfrm>
          <a:prstGeom prst="rect">
            <a:avLst/>
          </a:prstGeom>
        </p:spPr>
      </p:pic>
      <p:pic>
        <p:nvPicPr>
          <p:cNvPr id="9" name="Picture 8">
            <a:extLst>
              <a:ext uri="{FF2B5EF4-FFF2-40B4-BE49-F238E27FC236}">
                <a16:creationId xmlns:a16="http://schemas.microsoft.com/office/drawing/2014/main" id="{A6BEAF9F-BCE8-9243-81EE-08B87D202785}"/>
              </a:ext>
            </a:extLst>
          </p:cNvPr>
          <p:cNvPicPr>
            <a:picLocks noChangeAspect="1"/>
          </p:cNvPicPr>
          <p:nvPr/>
        </p:nvPicPr>
        <p:blipFill>
          <a:blip r:embed="rId7"/>
          <a:stretch>
            <a:fillRect/>
          </a:stretch>
        </p:blipFill>
        <p:spPr>
          <a:xfrm>
            <a:off x="13140859" y="7464636"/>
            <a:ext cx="5166287" cy="4791632"/>
          </a:xfrm>
          <a:prstGeom prst="rect">
            <a:avLst/>
          </a:prstGeom>
        </p:spPr>
      </p:pic>
      <p:pic>
        <p:nvPicPr>
          <p:cNvPr id="10" name="Picture 9">
            <a:extLst>
              <a:ext uri="{FF2B5EF4-FFF2-40B4-BE49-F238E27FC236}">
                <a16:creationId xmlns:a16="http://schemas.microsoft.com/office/drawing/2014/main" id="{93D70944-B589-3341-A226-A6B60034FD00}"/>
              </a:ext>
            </a:extLst>
          </p:cNvPr>
          <p:cNvPicPr>
            <a:picLocks noChangeAspect="1"/>
          </p:cNvPicPr>
          <p:nvPr/>
        </p:nvPicPr>
        <p:blipFill rotWithShape="1">
          <a:blip r:embed="rId8"/>
          <a:srcRect b="5836"/>
          <a:stretch/>
        </p:blipFill>
        <p:spPr>
          <a:xfrm>
            <a:off x="18628412" y="7464636"/>
            <a:ext cx="5166286" cy="4791632"/>
          </a:xfrm>
          <a:prstGeom prst="rect">
            <a:avLst/>
          </a:prstGeom>
        </p:spPr>
      </p:pic>
      <p:sp>
        <p:nvSpPr>
          <p:cNvPr id="11" name="TextBox 10">
            <a:extLst>
              <a:ext uri="{FF2B5EF4-FFF2-40B4-BE49-F238E27FC236}">
                <a16:creationId xmlns:a16="http://schemas.microsoft.com/office/drawing/2014/main" id="{4F5AE9F6-ECE3-0846-8456-E8A1CDB6805F}"/>
              </a:ext>
            </a:extLst>
          </p:cNvPr>
          <p:cNvSpPr txBox="1"/>
          <p:nvPr/>
        </p:nvSpPr>
        <p:spPr>
          <a:xfrm>
            <a:off x="661115" y="9183603"/>
            <a:ext cx="11208022"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chemeClr val="bg1"/>
                </a:solidFill>
                <a:effectLst/>
                <a:uFillTx/>
                <a:latin typeface="+mn-lt"/>
                <a:ea typeface="+mn-ea"/>
                <a:cs typeface="+mn-cs"/>
                <a:sym typeface="Helvetica Neue"/>
              </a:rPr>
              <a:t>The Results Speak for Themselves </a:t>
            </a:r>
          </a:p>
        </p:txBody>
      </p:sp>
      <p:sp>
        <p:nvSpPr>
          <p:cNvPr id="14" name="TextBox 13">
            <a:extLst>
              <a:ext uri="{FF2B5EF4-FFF2-40B4-BE49-F238E27FC236}">
                <a16:creationId xmlns:a16="http://schemas.microsoft.com/office/drawing/2014/main" id="{6BD917CC-CE79-CE4F-9817-564F2902B39A}"/>
              </a:ext>
            </a:extLst>
          </p:cNvPr>
          <p:cNvSpPr txBox="1"/>
          <p:nvPr/>
        </p:nvSpPr>
        <p:spPr>
          <a:xfrm>
            <a:off x="13140860" y="1861852"/>
            <a:ext cx="10653838"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A1F1"/>
                </a:solidFill>
                <a:effectLst/>
                <a:uFillTx/>
                <a:latin typeface="+mn-lt"/>
                <a:ea typeface="+mn-ea"/>
                <a:cs typeface="+mn-cs"/>
                <a:sym typeface="Helvetica Neue"/>
              </a:rPr>
              <a:t>Case Study </a:t>
            </a:r>
          </a:p>
        </p:txBody>
      </p:sp>
      <p:pic>
        <p:nvPicPr>
          <p:cNvPr id="3" name="Picture 2">
            <a:extLst>
              <a:ext uri="{FF2B5EF4-FFF2-40B4-BE49-F238E27FC236}">
                <a16:creationId xmlns:a16="http://schemas.microsoft.com/office/drawing/2014/main" id="{C3A6CF9C-5668-5140-B3C4-0D8D43591359}"/>
              </a:ext>
            </a:extLst>
          </p:cNvPr>
          <p:cNvPicPr>
            <a:picLocks noChangeAspect="1"/>
          </p:cNvPicPr>
          <p:nvPr/>
        </p:nvPicPr>
        <p:blipFill>
          <a:blip r:embed="rId9"/>
          <a:stretch>
            <a:fillRect/>
          </a:stretch>
        </p:blipFill>
        <p:spPr>
          <a:xfrm>
            <a:off x="13169766" y="2968515"/>
            <a:ext cx="5166286" cy="4174544"/>
          </a:xfrm>
          <a:prstGeom prst="rect">
            <a:avLst/>
          </a:prstGeom>
        </p:spPr>
      </p:pic>
      <p:pic>
        <p:nvPicPr>
          <p:cNvPr id="4" name="Picture 3">
            <a:extLst>
              <a:ext uri="{FF2B5EF4-FFF2-40B4-BE49-F238E27FC236}">
                <a16:creationId xmlns:a16="http://schemas.microsoft.com/office/drawing/2014/main" id="{633579C2-3DE9-D54F-9D60-D6DE2817A9F1}"/>
              </a:ext>
            </a:extLst>
          </p:cNvPr>
          <p:cNvPicPr>
            <a:picLocks noChangeAspect="1"/>
          </p:cNvPicPr>
          <p:nvPr/>
        </p:nvPicPr>
        <p:blipFill>
          <a:blip r:embed="rId10"/>
          <a:stretch>
            <a:fillRect/>
          </a:stretch>
        </p:blipFill>
        <p:spPr>
          <a:xfrm>
            <a:off x="18628412" y="3017052"/>
            <a:ext cx="5067495" cy="4174544"/>
          </a:xfrm>
          <a:prstGeom prst="rect">
            <a:avLst/>
          </a:prstGeom>
        </p:spPr>
      </p:pic>
      <p:pic>
        <p:nvPicPr>
          <p:cNvPr id="5" name="Picture 4">
            <a:extLst>
              <a:ext uri="{FF2B5EF4-FFF2-40B4-BE49-F238E27FC236}">
                <a16:creationId xmlns:a16="http://schemas.microsoft.com/office/drawing/2014/main" id="{2D947881-DA07-294C-95E4-D9E4BF9B4435}"/>
              </a:ext>
            </a:extLst>
          </p:cNvPr>
          <p:cNvPicPr>
            <a:picLocks noChangeAspect="1"/>
          </p:cNvPicPr>
          <p:nvPr/>
        </p:nvPicPr>
        <p:blipFill>
          <a:blip r:embed="rId11"/>
          <a:stretch>
            <a:fillRect/>
          </a:stretch>
        </p:blipFill>
        <p:spPr>
          <a:xfrm>
            <a:off x="13140857" y="7460359"/>
            <a:ext cx="5089063" cy="4720624"/>
          </a:xfrm>
          <a:prstGeom prst="rect">
            <a:avLst/>
          </a:prstGeom>
        </p:spPr>
      </p:pic>
      <p:pic>
        <p:nvPicPr>
          <p:cNvPr id="12" name="Picture 11">
            <a:extLst>
              <a:ext uri="{FF2B5EF4-FFF2-40B4-BE49-F238E27FC236}">
                <a16:creationId xmlns:a16="http://schemas.microsoft.com/office/drawing/2014/main" id="{B478BB19-EFB5-1544-8EB7-850FFCD8665A}"/>
              </a:ext>
            </a:extLst>
          </p:cNvPr>
          <p:cNvPicPr>
            <a:picLocks noChangeAspect="1"/>
          </p:cNvPicPr>
          <p:nvPr/>
        </p:nvPicPr>
        <p:blipFill>
          <a:blip r:embed="rId12"/>
          <a:stretch>
            <a:fillRect/>
          </a:stretch>
        </p:blipFill>
        <p:spPr>
          <a:xfrm>
            <a:off x="19075429" y="7460359"/>
            <a:ext cx="4719269" cy="4694204"/>
          </a:xfrm>
          <a:prstGeom prst="rect">
            <a:avLst/>
          </a:prstGeom>
        </p:spPr>
      </p:pic>
      <p:pic>
        <p:nvPicPr>
          <p:cNvPr id="18" name="Picture 17">
            <a:extLst>
              <a:ext uri="{FF2B5EF4-FFF2-40B4-BE49-F238E27FC236}">
                <a16:creationId xmlns:a16="http://schemas.microsoft.com/office/drawing/2014/main" id="{90E004C3-C731-794F-BD2F-6F3B0E3CA744}"/>
              </a:ext>
            </a:extLst>
          </p:cNvPr>
          <p:cNvPicPr>
            <a:picLocks noChangeAspect="1"/>
          </p:cNvPicPr>
          <p:nvPr/>
        </p:nvPicPr>
        <p:blipFill>
          <a:blip r:embed="rId12"/>
          <a:stretch>
            <a:fillRect/>
          </a:stretch>
        </p:blipFill>
        <p:spPr>
          <a:xfrm>
            <a:off x="18922451" y="7488918"/>
            <a:ext cx="4719269" cy="4694204"/>
          </a:xfrm>
          <a:prstGeom prst="rect">
            <a:avLst/>
          </a:prstGeom>
        </p:spPr>
      </p:pic>
      <p:pic>
        <p:nvPicPr>
          <p:cNvPr id="6" name="Picture 5">
            <a:extLst>
              <a:ext uri="{FF2B5EF4-FFF2-40B4-BE49-F238E27FC236}">
                <a16:creationId xmlns:a16="http://schemas.microsoft.com/office/drawing/2014/main" id="{74FC07F9-F456-DA44-890A-04B448407E83}"/>
              </a:ext>
            </a:extLst>
          </p:cNvPr>
          <p:cNvPicPr>
            <a:picLocks noChangeAspect="1"/>
          </p:cNvPicPr>
          <p:nvPr/>
        </p:nvPicPr>
        <p:blipFill>
          <a:blip r:embed="rId13"/>
          <a:stretch>
            <a:fillRect/>
          </a:stretch>
        </p:blipFill>
        <p:spPr>
          <a:xfrm>
            <a:off x="13140856" y="2964237"/>
            <a:ext cx="5195195" cy="4201169"/>
          </a:xfrm>
          <a:prstGeom prst="rect">
            <a:avLst/>
          </a:prstGeom>
        </p:spPr>
      </p:pic>
      <p:pic>
        <p:nvPicPr>
          <p:cNvPr id="17" name="Picture 16">
            <a:extLst>
              <a:ext uri="{FF2B5EF4-FFF2-40B4-BE49-F238E27FC236}">
                <a16:creationId xmlns:a16="http://schemas.microsoft.com/office/drawing/2014/main" id="{78814D80-9812-0C45-B189-5ADF08B7788B}"/>
              </a:ext>
            </a:extLst>
          </p:cNvPr>
          <p:cNvPicPr>
            <a:picLocks noChangeAspect="1"/>
          </p:cNvPicPr>
          <p:nvPr/>
        </p:nvPicPr>
        <p:blipFill>
          <a:blip r:embed="rId14"/>
          <a:stretch>
            <a:fillRect/>
          </a:stretch>
        </p:blipFill>
        <p:spPr>
          <a:xfrm>
            <a:off x="18628410" y="2944737"/>
            <a:ext cx="5200999" cy="4246859"/>
          </a:xfrm>
          <a:prstGeom prst="rect">
            <a:avLst/>
          </a:prstGeom>
        </p:spPr>
      </p:pic>
      <p:pic>
        <p:nvPicPr>
          <p:cNvPr id="21" name="Picture 20">
            <a:extLst>
              <a:ext uri="{FF2B5EF4-FFF2-40B4-BE49-F238E27FC236}">
                <a16:creationId xmlns:a16="http://schemas.microsoft.com/office/drawing/2014/main" id="{7FECE5DD-1276-AE47-BCEC-3DBA3E826C0E}"/>
              </a:ext>
            </a:extLst>
          </p:cNvPr>
          <p:cNvPicPr>
            <a:picLocks noChangeAspect="1"/>
          </p:cNvPicPr>
          <p:nvPr/>
        </p:nvPicPr>
        <p:blipFill>
          <a:blip r:embed="rId15"/>
          <a:stretch>
            <a:fillRect/>
          </a:stretch>
        </p:blipFill>
        <p:spPr>
          <a:xfrm>
            <a:off x="13154470" y="7480522"/>
            <a:ext cx="5152676" cy="4815410"/>
          </a:xfrm>
          <a:prstGeom prst="rect">
            <a:avLst/>
          </a:prstGeom>
        </p:spPr>
      </p:pic>
      <p:pic>
        <p:nvPicPr>
          <p:cNvPr id="22" name="Picture 21">
            <a:extLst>
              <a:ext uri="{FF2B5EF4-FFF2-40B4-BE49-F238E27FC236}">
                <a16:creationId xmlns:a16="http://schemas.microsoft.com/office/drawing/2014/main" id="{61C1A5E3-63F3-C949-8221-979B073DC4AC}"/>
              </a:ext>
            </a:extLst>
          </p:cNvPr>
          <p:cNvPicPr>
            <a:picLocks noChangeAspect="1"/>
          </p:cNvPicPr>
          <p:nvPr/>
        </p:nvPicPr>
        <p:blipFill>
          <a:blip r:embed="rId16"/>
          <a:stretch>
            <a:fillRect/>
          </a:stretch>
        </p:blipFill>
        <p:spPr>
          <a:xfrm>
            <a:off x="18734455" y="7488860"/>
            <a:ext cx="4592524" cy="4694204"/>
          </a:xfrm>
          <a:prstGeom prst="rect">
            <a:avLst/>
          </a:prstGeom>
        </p:spPr>
      </p:pic>
    </p:spTree>
    <p:extLst>
      <p:ext uri="{BB962C8B-B14F-4D97-AF65-F5344CB8AC3E}">
        <p14:creationId xmlns:p14="http://schemas.microsoft.com/office/powerpoint/2010/main" val="401004562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txBox="1"/>
          <p:nvPr/>
        </p:nvSpPr>
        <p:spPr>
          <a:xfrm>
            <a:off x="1091918" y="1927445"/>
            <a:ext cx="22837064" cy="564257"/>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5E5E5E"/>
              </a:buClr>
              <a:buSzPts val="3000"/>
              <a:buFont typeface="Poppins"/>
              <a:buNone/>
            </a:pPr>
            <a:r>
              <a:rPr lang="en-US" sz="3000" b="0" i="0" u="none" strike="noStrike" cap="none">
                <a:solidFill>
                  <a:srgbClr val="5E5E5E"/>
                </a:solidFill>
                <a:latin typeface="Poppins"/>
                <a:ea typeface="Poppins"/>
                <a:cs typeface="Poppins"/>
                <a:sym typeface="Poppins"/>
              </a:rPr>
              <a:t>Mobile crisis team and private psychiatric hospital reduced behavioral health transfer times for entire region</a:t>
            </a:r>
            <a:endParaRPr/>
          </a:p>
        </p:txBody>
      </p:sp>
      <p:sp>
        <p:nvSpPr>
          <p:cNvPr id="308" name="Google Shape;308;p11"/>
          <p:cNvSpPr txBox="1"/>
          <p:nvPr/>
        </p:nvSpPr>
        <p:spPr>
          <a:xfrm>
            <a:off x="1074984" y="649821"/>
            <a:ext cx="21137514" cy="104131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12B75"/>
              </a:buClr>
              <a:buSzPts val="6100"/>
              <a:buFont typeface="Poppins"/>
              <a:buNone/>
            </a:pPr>
            <a:r>
              <a:rPr lang="en-US" sz="6100" b="1" i="0" u="none" strike="noStrike" cap="none">
                <a:solidFill>
                  <a:srgbClr val="012B75"/>
                </a:solidFill>
                <a:latin typeface="Poppins"/>
                <a:ea typeface="Poppins"/>
                <a:cs typeface="Poppins"/>
                <a:sym typeface="Poppins"/>
              </a:rPr>
              <a:t>Case in point. Every moment is critical.</a:t>
            </a:r>
            <a:endParaRPr/>
          </a:p>
        </p:txBody>
      </p:sp>
      <p:graphicFrame>
        <p:nvGraphicFramePr>
          <p:cNvPr id="309" name="Google Shape;309;p11"/>
          <p:cNvGraphicFramePr/>
          <p:nvPr/>
        </p:nvGraphicFramePr>
        <p:xfrm>
          <a:off x="1252745" y="3767330"/>
          <a:ext cx="12109925" cy="7225743"/>
        </p:xfrm>
        <a:graphic>
          <a:graphicData uri="http://schemas.openxmlformats.org/drawingml/2006/chart">
            <c:chart xmlns:c="http://schemas.openxmlformats.org/drawingml/2006/chart" xmlns:r="http://schemas.openxmlformats.org/officeDocument/2006/relationships" r:id="rId3"/>
          </a:graphicData>
        </a:graphic>
      </p:graphicFrame>
      <p:sp>
        <p:nvSpPr>
          <p:cNvPr id="310" name="Google Shape;310;p11"/>
          <p:cNvSpPr txBox="1"/>
          <p:nvPr/>
        </p:nvSpPr>
        <p:spPr>
          <a:xfrm>
            <a:off x="14181383" y="3786480"/>
            <a:ext cx="8665842" cy="6774185"/>
          </a:xfrm>
          <a:prstGeom prst="rect">
            <a:avLst/>
          </a:prstGeom>
          <a:noFill/>
          <a:ln>
            <a:noFill/>
          </a:ln>
        </p:spPr>
        <p:txBody>
          <a:bodyPr spcFirstLastPara="1" wrap="square" lIns="50800" tIns="50800" rIns="50800" bIns="50800" anchor="t" anchorCtr="0">
            <a:spAutoFit/>
          </a:bodyPr>
          <a:lstStyle/>
          <a:p>
            <a:pPr marL="228600" marR="0" lvl="0" indent="-228600" algn="l" rtl="0">
              <a:lnSpc>
                <a:spcPct val="100000"/>
              </a:lnSpc>
              <a:spcBef>
                <a:spcPts val="0"/>
              </a:spcBef>
              <a:spcAft>
                <a:spcPts val="0"/>
              </a:spcAft>
              <a:buClr>
                <a:srgbClr val="5E5E5E"/>
              </a:buClr>
              <a:buSzPts val="2700"/>
              <a:buFont typeface="Poppins Light"/>
              <a:buChar char="•"/>
            </a:pPr>
            <a:r>
              <a:rPr lang="en-US" sz="2700" b="0" i="0" u="none" strike="noStrike" cap="none">
                <a:solidFill>
                  <a:srgbClr val="5E5E5E"/>
                </a:solidFill>
                <a:latin typeface="Poppins Light"/>
                <a:ea typeface="Poppins Light"/>
                <a:cs typeface="Poppins Light"/>
                <a:sym typeface="Poppins Light"/>
              </a:rPr>
              <a:t>Rural region of Texas covering 21 counties and 21,580 miles implemented XFERALL in a joint strategy between community mobile crisis team, private psychiatric hospital, critical access hospitals, law enforcement and jails</a:t>
            </a:r>
            <a:endParaRPr/>
          </a:p>
          <a:p>
            <a:pPr marL="228600" marR="0" lvl="0" indent="-76200" algn="l" rtl="0">
              <a:lnSpc>
                <a:spcPct val="100000"/>
              </a:lnSpc>
              <a:spcBef>
                <a:spcPts val="0"/>
              </a:spcBef>
              <a:spcAft>
                <a:spcPts val="0"/>
              </a:spcAft>
              <a:buClr>
                <a:srgbClr val="5E5E5E"/>
              </a:buClr>
              <a:buSzPts val="2400"/>
              <a:buFont typeface="Poppins Light"/>
              <a:buNone/>
            </a:pPr>
            <a:endParaRPr sz="2400" b="0" i="0" u="none" strike="noStrike" cap="none">
              <a:solidFill>
                <a:srgbClr val="5E5E5E"/>
              </a:solidFill>
              <a:latin typeface="Helvetica Neue"/>
              <a:ea typeface="Helvetica Neue"/>
              <a:cs typeface="Helvetica Neue"/>
              <a:sym typeface="Helvetica Neue"/>
            </a:endParaRPr>
          </a:p>
          <a:p>
            <a:pPr marL="228600" marR="0" lvl="0" indent="-228600" algn="l" rtl="0">
              <a:lnSpc>
                <a:spcPct val="100000"/>
              </a:lnSpc>
              <a:spcBef>
                <a:spcPts val="0"/>
              </a:spcBef>
              <a:spcAft>
                <a:spcPts val="0"/>
              </a:spcAft>
              <a:buClr>
                <a:srgbClr val="5E5E5E"/>
              </a:buClr>
              <a:buSzPts val="2700"/>
              <a:buFont typeface="Poppins Light"/>
              <a:buChar char="•"/>
            </a:pPr>
            <a:r>
              <a:rPr lang="en-US" sz="2700" b="0" i="0" u="none" strike="noStrike" cap="none">
                <a:solidFill>
                  <a:srgbClr val="5E5E5E"/>
                </a:solidFill>
                <a:latin typeface="Poppins Light"/>
                <a:ea typeface="Poppins Light"/>
                <a:cs typeface="Poppins Light"/>
                <a:sym typeface="Poppins Light"/>
              </a:rPr>
              <a:t>Region historically struggled with significant delays and extended wait times impacting entire region </a:t>
            </a:r>
            <a:endParaRPr/>
          </a:p>
          <a:p>
            <a:pPr marL="228600" marR="0" lvl="0" indent="-76200" algn="l" rtl="0">
              <a:lnSpc>
                <a:spcPct val="100000"/>
              </a:lnSpc>
              <a:spcBef>
                <a:spcPts val="0"/>
              </a:spcBef>
              <a:spcAft>
                <a:spcPts val="0"/>
              </a:spcAft>
              <a:buClr>
                <a:srgbClr val="5E5E5E"/>
              </a:buClr>
              <a:buSzPts val="2400"/>
              <a:buFont typeface="Poppins Light"/>
              <a:buNone/>
            </a:pPr>
            <a:endParaRPr sz="2400" b="0" i="0" u="none" strike="noStrike" cap="none">
              <a:solidFill>
                <a:srgbClr val="5E5E5E"/>
              </a:solidFill>
              <a:latin typeface="Helvetica Neue"/>
              <a:ea typeface="Helvetica Neue"/>
              <a:cs typeface="Helvetica Neue"/>
              <a:sym typeface="Helvetica Neue"/>
            </a:endParaRPr>
          </a:p>
          <a:p>
            <a:pPr marL="228600" marR="0" lvl="0" indent="-228600" algn="l" rtl="0">
              <a:lnSpc>
                <a:spcPct val="100000"/>
              </a:lnSpc>
              <a:spcBef>
                <a:spcPts val="0"/>
              </a:spcBef>
              <a:spcAft>
                <a:spcPts val="0"/>
              </a:spcAft>
              <a:buClr>
                <a:srgbClr val="5E5E5E"/>
              </a:buClr>
              <a:buSzPts val="2700"/>
              <a:buFont typeface="Poppins Light"/>
              <a:buChar char="•"/>
            </a:pPr>
            <a:r>
              <a:rPr lang="en-US" sz="2700" b="0" i="0" u="none" strike="noStrike" cap="none">
                <a:solidFill>
                  <a:srgbClr val="5E5E5E"/>
                </a:solidFill>
                <a:latin typeface="Poppins Light"/>
                <a:ea typeface="Poppins Light"/>
                <a:cs typeface="Poppins Light"/>
                <a:sym typeface="Poppins Light"/>
              </a:rPr>
              <a:t>XFERALL data analytics exposed system-wide bottle necks and opportunities for workflow improvements </a:t>
            </a:r>
            <a:endParaRPr/>
          </a:p>
          <a:p>
            <a:pPr marL="228600" marR="0" lvl="0" indent="-76200" algn="l" rtl="0">
              <a:lnSpc>
                <a:spcPct val="100000"/>
              </a:lnSpc>
              <a:spcBef>
                <a:spcPts val="0"/>
              </a:spcBef>
              <a:spcAft>
                <a:spcPts val="0"/>
              </a:spcAft>
              <a:buClr>
                <a:srgbClr val="5E5E5E"/>
              </a:buClr>
              <a:buSzPts val="2400"/>
              <a:buFont typeface="Poppins Light"/>
              <a:buNone/>
            </a:pPr>
            <a:endParaRPr sz="2400" b="0" i="0" u="none" strike="noStrike" cap="none">
              <a:solidFill>
                <a:srgbClr val="5E5E5E"/>
              </a:solidFill>
              <a:latin typeface="Helvetica Neue"/>
              <a:ea typeface="Helvetica Neue"/>
              <a:cs typeface="Helvetica Neue"/>
              <a:sym typeface="Helvetica Neue"/>
            </a:endParaRPr>
          </a:p>
          <a:p>
            <a:pPr marL="228600" marR="0" lvl="0" indent="-228600" algn="l" rtl="0">
              <a:lnSpc>
                <a:spcPct val="100000"/>
              </a:lnSpc>
              <a:spcBef>
                <a:spcPts val="0"/>
              </a:spcBef>
              <a:spcAft>
                <a:spcPts val="0"/>
              </a:spcAft>
              <a:buClr>
                <a:srgbClr val="5E5E5E"/>
              </a:buClr>
              <a:buSzPts val="2700"/>
              <a:buFont typeface="Poppins Light"/>
              <a:buChar char="•"/>
            </a:pPr>
            <a:r>
              <a:rPr lang="en-US" sz="2700" b="0" i="0" u="none" strike="noStrike" cap="none">
                <a:solidFill>
                  <a:srgbClr val="5E5E5E"/>
                </a:solidFill>
                <a:latin typeface="Poppins Light"/>
                <a:ea typeface="Poppins Light"/>
                <a:cs typeface="Poppins Light"/>
                <a:sym typeface="Poppins Light"/>
              </a:rPr>
              <a:t>Outcome – 95 Percent Decrease in Behavioral Health Patient Placement Times </a:t>
            </a:r>
            <a:endParaRPr/>
          </a:p>
        </p:txBody>
      </p:sp>
      <p:pic>
        <p:nvPicPr>
          <p:cNvPr id="311" name="Google Shape;311;p11" descr="Image"/>
          <p:cNvPicPr preferRelativeResize="0"/>
          <p:nvPr/>
        </p:nvPicPr>
        <p:blipFill rotWithShape="1">
          <a:blip r:embed="rId4">
            <a:alphaModFix/>
          </a:blip>
          <a:srcRect l="16094" b="74143"/>
          <a:stretch/>
        </p:blipFill>
        <p:spPr>
          <a:xfrm>
            <a:off x="-406400" y="12185260"/>
            <a:ext cx="20459700" cy="1855602"/>
          </a:xfrm>
          <a:prstGeom prst="rect">
            <a:avLst/>
          </a:prstGeom>
          <a:noFill/>
          <a:ln>
            <a:noFill/>
          </a:ln>
        </p:spPr>
      </p:pic>
      <p:grpSp>
        <p:nvGrpSpPr>
          <p:cNvPr id="312" name="Google Shape;312;p11"/>
          <p:cNvGrpSpPr/>
          <p:nvPr/>
        </p:nvGrpSpPr>
        <p:grpSpPr>
          <a:xfrm>
            <a:off x="18561577" y="10767482"/>
            <a:ext cx="6161092" cy="3704979"/>
            <a:chOff x="18561577" y="10767482"/>
            <a:chExt cx="6161092" cy="3704979"/>
          </a:xfrm>
        </p:grpSpPr>
        <p:pic>
          <p:nvPicPr>
            <p:cNvPr id="313" name="Google Shape;313;p11"/>
            <p:cNvPicPr preferRelativeResize="0"/>
            <p:nvPr/>
          </p:nvPicPr>
          <p:blipFill rotWithShape="1">
            <a:blip r:embed="rId5">
              <a:alphaModFix/>
            </a:blip>
            <a:srcRect r="23614" b="54065"/>
            <a:stretch/>
          </p:blipFill>
          <p:spPr>
            <a:xfrm>
              <a:off x="18561577" y="10767482"/>
              <a:ext cx="6161092" cy="3704979"/>
            </a:xfrm>
            <a:prstGeom prst="rect">
              <a:avLst/>
            </a:prstGeom>
            <a:noFill/>
            <a:ln>
              <a:noFill/>
            </a:ln>
          </p:spPr>
        </p:pic>
        <p:pic>
          <p:nvPicPr>
            <p:cNvPr id="314" name="Google Shape;314;p11" descr="Image"/>
            <p:cNvPicPr preferRelativeResize="0"/>
            <p:nvPr/>
          </p:nvPicPr>
          <p:blipFill rotWithShape="1">
            <a:blip r:embed="rId6">
              <a:alphaModFix/>
            </a:blip>
            <a:srcRect/>
            <a:stretch/>
          </p:blipFill>
          <p:spPr>
            <a:xfrm>
              <a:off x="20360400" y="11990328"/>
              <a:ext cx="3533241" cy="1186313"/>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2"/>
          <p:cNvSpPr txBox="1"/>
          <p:nvPr/>
        </p:nvSpPr>
        <p:spPr>
          <a:xfrm>
            <a:off x="1091918" y="1927445"/>
            <a:ext cx="20301889" cy="102592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5E5E5E"/>
              </a:buClr>
              <a:buSzPts val="3000"/>
              <a:buFont typeface="Poppins"/>
              <a:buNone/>
            </a:pPr>
            <a:r>
              <a:rPr lang="en-US" sz="3000" b="0" i="0" u="none" strike="noStrike" cap="none">
                <a:solidFill>
                  <a:srgbClr val="5E5E5E"/>
                </a:solidFill>
                <a:latin typeface="Poppins"/>
                <a:ea typeface="Poppins"/>
                <a:cs typeface="Poppins"/>
                <a:sym typeface="Poppins"/>
              </a:rPr>
              <a:t>An urban 17 hospital health system in Houston, TX implemented the XFERALL app to coordinate behavioral health outbound transfers in 2019.</a:t>
            </a:r>
            <a:endParaRPr/>
          </a:p>
        </p:txBody>
      </p:sp>
      <p:sp>
        <p:nvSpPr>
          <p:cNvPr id="320" name="Google Shape;320;p12"/>
          <p:cNvSpPr txBox="1"/>
          <p:nvPr/>
        </p:nvSpPr>
        <p:spPr>
          <a:xfrm>
            <a:off x="1074984" y="649821"/>
            <a:ext cx="21137514" cy="104131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012B75"/>
              </a:buClr>
              <a:buSzPts val="6100"/>
              <a:buFont typeface="Poppins"/>
              <a:buNone/>
            </a:pPr>
            <a:r>
              <a:rPr lang="en-US" sz="6100" b="1" i="0" u="none" strike="noStrike" cap="none">
                <a:solidFill>
                  <a:srgbClr val="012B75"/>
                </a:solidFill>
                <a:latin typeface="Poppins"/>
                <a:ea typeface="Poppins"/>
                <a:cs typeface="Poppins"/>
                <a:sym typeface="Poppins"/>
              </a:rPr>
              <a:t>Behavioral Health Patient Transfer Case Study</a:t>
            </a:r>
            <a:endParaRPr/>
          </a:p>
        </p:txBody>
      </p:sp>
      <p:sp>
        <p:nvSpPr>
          <p:cNvPr id="321" name="Google Shape;321;p12"/>
          <p:cNvSpPr txBox="1"/>
          <p:nvPr/>
        </p:nvSpPr>
        <p:spPr>
          <a:xfrm>
            <a:off x="14181383" y="3593480"/>
            <a:ext cx="8665842" cy="2093522"/>
          </a:xfrm>
          <a:prstGeom prst="rect">
            <a:avLst/>
          </a:prstGeom>
          <a:noFill/>
          <a:ln>
            <a:noFill/>
          </a:ln>
        </p:spPr>
        <p:txBody>
          <a:bodyPr spcFirstLastPara="1" wrap="square" lIns="50800" tIns="50800" rIns="50800" bIns="50800" anchor="t" anchorCtr="0">
            <a:spAutoFit/>
          </a:bodyPr>
          <a:lstStyle/>
          <a:p>
            <a:pPr marL="0" marR="0" lvl="0" indent="0" algn="ctr" rtl="0">
              <a:lnSpc>
                <a:spcPct val="150000"/>
              </a:lnSpc>
              <a:spcBef>
                <a:spcPts val="0"/>
              </a:spcBef>
              <a:spcAft>
                <a:spcPts val="0"/>
              </a:spcAft>
              <a:buClr>
                <a:srgbClr val="5E5E5E"/>
              </a:buClr>
              <a:buSzPts val="4500"/>
              <a:buFont typeface="Poppins"/>
              <a:buNone/>
            </a:pPr>
            <a:r>
              <a:rPr lang="en-US" sz="4500" b="0" i="0" u="none" strike="noStrike" cap="none">
                <a:solidFill>
                  <a:srgbClr val="5E5E5E"/>
                </a:solidFill>
                <a:latin typeface="Poppins"/>
                <a:ea typeface="Poppins"/>
                <a:cs typeface="Poppins"/>
                <a:sym typeface="Poppins"/>
              </a:rPr>
              <a:t>1,225 hours saved monthly</a:t>
            </a:r>
            <a:endParaRPr/>
          </a:p>
          <a:p>
            <a:pPr marL="0" marR="0" lvl="0" indent="0" algn="ctr" rtl="0">
              <a:lnSpc>
                <a:spcPct val="150000"/>
              </a:lnSpc>
              <a:spcBef>
                <a:spcPts val="0"/>
              </a:spcBef>
              <a:spcAft>
                <a:spcPts val="0"/>
              </a:spcAft>
              <a:buClr>
                <a:srgbClr val="5E5E5E"/>
              </a:buClr>
              <a:buSzPts val="4500"/>
              <a:buFont typeface="Poppins"/>
              <a:buNone/>
            </a:pPr>
            <a:r>
              <a:rPr lang="en-US" sz="4500" b="0" i="0" u="none" strike="noStrike" cap="none">
                <a:solidFill>
                  <a:srgbClr val="5E5E5E"/>
                </a:solidFill>
                <a:latin typeface="Poppins"/>
                <a:ea typeface="Poppins"/>
                <a:cs typeface="Poppins"/>
                <a:sym typeface="Poppins"/>
              </a:rPr>
              <a:t>3,500,000+ saved annually</a:t>
            </a:r>
            <a:endParaRPr sz="4500" b="0" i="0" u="none" strike="noStrike" cap="none">
              <a:solidFill>
                <a:srgbClr val="5E5E5E"/>
              </a:solidFill>
              <a:latin typeface="Poppins"/>
              <a:ea typeface="Poppins"/>
              <a:cs typeface="Poppins"/>
              <a:sym typeface="Poppins"/>
            </a:endParaRPr>
          </a:p>
        </p:txBody>
      </p:sp>
      <p:pic>
        <p:nvPicPr>
          <p:cNvPr id="322" name="Google Shape;322;p12" descr="Image"/>
          <p:cNvPicPr preferRelativeResize="0"/>
          <p:nvPr/>
        </p:nvPicPr>
        <p:blipFill rotWithShape="1">
          <a:blip r:embed="rId3">
            <a:alphaModFix/>
          </a:blip>
          <a:srcRect l="16094" b="74143"/>
          <a:stretch/>
        </p:blipFill>
        <p:spPr>
          <a:xfrm>
            <a:off x="-406400" y="12185260"/>
            <a:ext cx="20459700" cy="1855602"/>
          </a:xfrm>
          <a:prstGeom prst="rect">
            <a:avLst/>
          </a:prstGeom>
          <a:noFill/>
          <a:ln>
            <a:noFill/>
          </a:ln>
        </p:spPr>
      </p:pic>
      <p:grpSp>
        <p:nvGrpSpPr>
          <p:cNvPr id="323" name="Google Shape;323;p12"/>
          <p:cNvGrpSpPr/>
          <p:nvPr/>
        </p:nvGrpSpPr>
        <p:grpSpPr>
          <a:xfrm>
            <a:off x="18561577" y="10767482"/>
            <a:ext cx="6161092" cy="3704979"/>
            <a:chOff x="18561577" y="10767482"/>
            <a:chExt cx="6161092" cy="3704979"/>
          </a:xfrm>
        </p:grpSpPr>
        <p:pic>
          <p:nvPicPr>
            <p:cNvPr id="324" name="Google Shape;324;p12"/>
            <p:cNvPicPr preferRelativeResize="0"/>
            <p:nvPr/>
          </p:nvPicPr>
          <p:blipFill rotWithShape="1">
            <a:blip r:embed="rId4">
              <a:alphaModFix/>
            </a:blip>
            <a:srcRect r="23614" b="54065"/>
            <a:stretch/>
          </p:blipFill>
          <p:spPr>
            <a:xfrm>
              <a:off x="18561577" y="10767482"/>
              <a:ext cx="6161092" cy="3704979"/>
            </a:xfrm>
            <a:prstGeom prst="rect">
              <a:avLst/>
            </a:prstGeom>
            <a:noFill/>
            <a:ln>
              <a:noFill/>
            </a:ln>
          </p:spPr>
        </p:pic>
        <p:pic>
          <p:nvPicPr>
            <p:cNvPr id="325" name="Google Shape;325;p12" descr="Image"/>
            <p:cNvPicPr preferRelativeResize="0"/>
            <p:nvPr/>
          </p:nvPicPr>
          <p:blipFill rotWithShape="1">
            <a:blip r:embed="rId5">
              <a:alphaModFix/>
            </a:blip>
            <a:srcRect/>
            <a:stretch/>
          </p:blipFill>
          <p:spPr>
            <a:xfrm>
              <a:off x="20360400" y="11990328"/>
              <a:ext cx="3533241" cy="1186313"/>
            </a:xfrm>
            <a:prstGeom prst="rect">
              <a:avLst/>
            </a:prstGeom>
            <a:noFill/>
            <a:ln>
              <a:noFill/>
            </a:ln>
          </p:spPr>
        </p:pic>
      </p:grpSp>
      <p:sp>
        <p:nvSpPr>
          <p:cNvPr id="326" name="Google Shape;326;p12"/>
          <p:cNvSpPr txBox="1"/>
          <p:nvPr/>
        </p:nvSpPr>
        <p:spPr>
          <a:xfrm>
            <a:off x="14339038" y="9617738"/>
            <a:ext cx="8665842" cy="718145"/>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5E5E5E"/>
              </a:buClr>
              <a:buSzPts val="2000"/>
              <a:buFont typeface="Poppins"/>
              <a:buNone/>
            </a:pPr>
            <a:r>
              <a:rPr lang="en-US" sz="2000" b="0" i="0" u="none" strike="noStrike" cap="none">
                <a:solidFill>
                  <a:srgbClr val="5E5E5E"/>
                </a:solidFill>
                <a:latin typeface="Poppins"/>
                <a:ea typeface="Poppins"/>
                <a:cs typeface="Poppins"/>
                <a:sym typeface="Poppins"/>
              </a:rPr>
              <a:t>*Based on 188 transfers per month. Hours reduced are from request to acceptance  $250/hr. for BH boarding (NH Data)</a:t>
            </a:r>
            <a:endParaRPr/>
          </a:p>
        </p:txBody>
      </p:sp>
      <p:graphicFrame>
        <p:nvGraphicFramePr>
          <p:cNvPr id="327" name="Google Shape;327;p12"/>
          <p:cNvGraphicFramePr/>
          <p:nvPr/>
        </p:nvGraphicFramePr>
        <p:xfrm>
          <a:off x="1379120" y="3644593"/>
          <a:ext cx="11690494" cy="7387775"/>
        </p:xfrm>
        <a:graphic>
          <a:graphicData uri="http://schemas.openxmlformats.org/drawingml/2006/chart">
            <c:chart xmlns:c="http://schemas.openxmlformats.org/drawingml/2006/chart" xmlns:r="http://schemas.openxmlformats.org/officeDocument/2006/relationships" r:id="rId6"/>
          </a:graphicData>
        </a:graphic>
      </p:graphicFrame>
      <p:cxnSp>
        <p:nvCxnSpPr>
          <p:cNvPr id="328" name="Google Shape;328;p12"/>
          <p:cNvCxnSpPr/>
          <p:nvPr/>
        </p:nvCxnSpPr>
        <p:spPr>
          <a:xfrm>
            <a:off x="2349062" y="4487088"/>
            <a:ext cx="9842938" cy="3294993"/>
          </a:xfrm>
          <a:prstGeom prst="straightConnector1">
            <a:avLst/>
          </a:prstGeom>
          <a:noFill/>
          <a:ln w="101600" cap="flat" cmpd="sng">
            <a:solidFill>
              <a:srgbClr val="000000"/>
            </a:solidFill>
            <a:prstDash val="solid"/>
            <a:miter lim="4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242"/>
        </a:solidFill>
        <a:effectLst/>
      </p:bgPr>
    </p:bg>
    <p:spTree>
      <p:nvGrpSpPr>
        <p:cNvPr id="1" name="Shape 348"/>
        <p:cNvGrpSpPr/>
        <p:nvPr/>
      </p:nvGrpSpPr>
      <p:grpSpPr>
        <a:xfrm>
          <a:off x="0" y="0"/>
          <a:ext cx="0" cy="0"/>
          <a:chOff x="0" y="0"/>
          <a:chExt cx="0" cy="0"/>
        </a:xfrm>
      </p:grpSpPr>
      <p:pic>
        <p:nvPicPr>
          <p:cNvPr id="349" name="Google Shape;349;p14" descr="Image"/>
          <p:cNvPicPr preferRelativeResize="0"/>
          <p:nvPr/>
        </p:nvPicPr>
        <p:blipFill rotWithShape="1">
          <a:blip r:embed="rId3">
            <a:alphaModFix amt="50000"/>
          </a:blip>
          <a:srcRect t="50508"/>
          <a:stretch/>
        </p:blipFill>
        <p:spPr>
          <a:xfrm>
            <a:off x="127000" y="-899431"/>
            <a:ext cx="24384001" cy="3551675"/>
          </a:xfrm>
          <a:prstGeom prst="rect">
            <a:avLst/>
          </a:prstGeom>
          <a:noFill/>
          <a:ln>
            <a:noFill/>
          </a:ln>
        </p:spPr>
      </p:pic>
      <p:pic>
        <p:nvPicPr>
          <p:cNvPr id="350" name="Google Shape;350;p14" descr="Image"/>
          <p:cNvPicPr preferRelativeResize="0"/>
          <p:nvPr/>
        </p:nvPicPr>
        <p:blipFill rotWithShape="1">
          <a:blip r:embed="rId4">
            <a:alphaModFix/>
          </a:blip>
          <a:srcRect/>
          <a:stretch/>
        </p:blipFill>
        <p:spPr>
          <a:xfrm>
            <a:off x="20360400" y="11990328"/>
            <a:ext cx="3533241" cy="1186313"/>
          </a:xfrm>
          <a:prstGeom prst="rect">
            <a:avLst/>
          </a:prstGeom>
          <a:noFill/>
          <a:ln>
            <a:noFill/>
          </a:ln>
        </p:spPr>
      </p:pic>
      <p:pic>
        <p:nvPicPr>
          <p:cNvPr id="351" name="Google Shape;351;p14" descr="Image"/>
          <p:cNvPicPr preferRelativeResize="0"/>
          <p:nvPr/>
        </p:nvPicPr>
        <p:blipFill rotWithShape="1">
          <a:blip r:embed="rId3">
            <a:alphaModFix/>
          </a:blip>
          <a:srcRect r="18993" b="74519"/>
          <a:stretch/>
        </p:blipFill>
        <p:spPr>
          <a:xfrm>
            <a:off x="127000" y="12185260"/>
            <a:ext cx="19752734" cy="1828545"/>
          </a:xfrm>
          <a:prstGeom prst="rect">
            <a:avLst/>
          </a:prstGeom>
          <a:noFill/>
          <a:ln>
            <a:noFill/>
          </a:ln>
        </p:spPr>
      </p:pic>
      <p:sp>
        <p:nvSpPr>
          <p:cNvPr id="352" name="Google Shape;352;p14"/>
          <p:cNvSpPr txBox="1"/>
          <p:nvPr/>
        </p:nvSpPr>
        <p:spPr>
          <a:xfrm>
            <a:off x="1534971" y="4187005"/>
            <a:ext cx="21314057" cy="4411464"/>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FFFFFF"/>
              </a:buClr>
              <a:buSzPts val="5600"/>
              <a:buFont typeface="Poppins"/>
              <a:buNone/>
            </a:pPr>
            <a:r>
              <a:rPr lang="en-US" sz="5600" b="1" i="1" u="none" strike="noStrike" cap="none">
                <a:solidFill>
                  <a:srgbClr val="FFFFFF"/>
                </a:solidFill>
                <a:latin typeface="Poppins"/>
                <a:ea typeface="Poppins"/>
                <a:cs typeface="Poppins"/>
                <a:sym typeface="Poppins"/>
              </a:rPr>
              <a:t>“I can look at the XFERALL dashboard and see that one facility responded in eight seconds and the other hospital in two seconds. It’s literally that quick, which has helped us save tons of time and money in staff overtime and efficiencies.”</a:t>
            </a:r>
            <a:endParaRPr/>
          </a:p>
        </p:txBody>
      </p:sp>
      <p:sp>
        <p:nvSpPr>
          <p:cNvPr id="353" name="Google Shape;353;p14"/>
          <p:cNvSpPr txBox="1"/>
          <p:nvPr/>
        </p:nvSpPr>
        <p:spPr>
          <a:xfrm>
            <a:off x="1855018" y="9916965"/>
            <a:ext cx="20673964" cy="733534"/>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92CEF4"/>
              </a:buClr>
              <a:buSzPts val="4100"/>
              <a:buFont typeface="Poppins Medium"/>
              <a:buNone/>
            </a:pPr>
            <a:r>
              <a:rPr lang="en-US" sz="4100" b="0" i="0" u="none" strike="noStrike" cap="none">
                <a:solidFill>
                  <a:srgbClr val="92CEF4"/>
                </a:solidFill>
                <a:latin typeface="Poppins Medium"/>
                <a:ea typeface="Poppins Medium"/>
                <a:cs typeface="Poppins Medium"/>
                <a:sym typeface="Poppins Medium"/>
              </a:rPr>
              <a:t>Brittany Waymack, Denton MHMR Administrator, Mobile Crisis Team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39" name="Improve intake operations…"/>
          <p:cNvSpPr txBox="1"/>
          <p:nvPr/>
        </p:nvSpPr>
        <p:spPr>
          <a:xfrm>
            <a:off x="844062" y="3122278"/>
            <a:ext cx="20141030"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buSzPct val="100000"/>
              <a:defRPr sz="3000" spc="90">
                <a:solidFill>
                  <a:srgbClr val="FFFFFF"/>
                </a:solidFill>
                <a:latin typeface="Poppins Light"/>
                <a:ea typeface="Poppins Light"/>
                <a:cs typeface="Poppins Light"/>
                <a:sym typeface="Poppins Light"/>
              </a:defRPr>
            </a:pPr>
            <a:r>
              <a:rPr lang="en-US" dirty="0"/>
              <a:t> </a:t>
            </a:r>
            <a:endParaRPr dirty="0"/>
          </a:p>
        </p:txBody>
      </p:sp>
      <p:sp>
        <p:nvSpPr>
          <p:cNvPr id="20" name="Xferall is a win-win going out and coming in.">
            <a:extLst>
              <a:ext uri="{FF2B5EF4-FFF2-40B4-BE49-F238E27FC236}">
                <a16:creationId xmlns:a16="http://schemas.microsoft.com/office/drawing/2014/main" id="{64A2C108-023A-7E4D-9922-5C53E00F5782}"/>
              </a:ext>
            </a:extLst>
          </p:cNvPr>
          <p:cNvSpPr txBox="1"/>
          <p:nvPr/>
        </p:nvSpPr>
        <p:spPr>
          <a:xfrm>
            <a:off x="717453" y="424574"/>
            <a:ext cx="23288729"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57200">
              <a:lnSpc>
                <a:spcPct val="70000"/>
              </a:lnSpc>
              <a:defRPr sz="9600" spc="288">
                <a:solidFill>
                  <a:srgbClr val="FFFFFF"/>
                </a:solidFill>
                <a:latin typeface="Poppins Bold"/>
                <a:ea typeface="Poppins Bold"/>
                <a:cs typeface="Poppins Bold"/>
                <a:sym typeface="Poppins Bold"/>
              </a:defRPr>
            </a:lvl1pPr>
          </a:lstStyle>
          <a:p>
            <a:pPr algn="ctr">
              <a:lnSpc>
                <a:spcPct val="100000"/>
              </a:lnSpc>
            </a:pPr>
            <a:r>
              <a:rPr lang="en-US" sz="6600" dirty="0"/>
              <a:t>Behavioral Health in the District of Columbia</a:t>
            </a:r>
            <a:endParaRPr sz="6600" dirty="0"/>
          </a:p>
        </p:txBody>
      </p:sp>
      <p:sp>
        <p:nvSpPr>
          <p:cNvPr id="2140" name="Rectangle 162">
            <a:extLst>
              <a:ext uri="{FF2B5EF4-FFF2-40B4-BE49-F238E27FC236}">
                <a16:creationId xmlns:a16="http://schemas.microsoft.com/office/drawing/2014/main" id="{5B4CFFEE-3A1B-46D8-8A06-5DAFEFC21FF4}"/>
              </a:ext>
            </a:extLst>
          </p:cNvPr>
          <p:cNvSpPr>
            <a:spLocks noChangeArrowheads="1"/>
          </p:cNvSpPr>
          <p:nvPr/>
        </p:nvSpPr>
        <p:spPr bwMode="auto">
          <a:xfrm>
            <a:off x="7047915" y="3778734"/>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2142" name="docshapegroup13">
            <a:extLst>
              <a:ext uri="{FF2B5EF4-FFF2-40B4-BE49-F238E27FC236}">
                <a16:creationId xmlns:a16="http://schemas.microsoft.com/office/drawing/2014/main" id="{9CE078CC-6D2B-4CD9-9BF5-89FCE7919017}"/>
              </a:ext>
            </a:extLst>
          </p:cNvPr>
          <p:cNvGrpSpPr>
            <a:grpSpLocks/>
          </p:cNvGrpSpPr>
          <p:nvPr/>
        </p:nvGrpSpPr>
        <p:grpSpPr bwMode="auto">
          <a:xfrm>
            <a:off x="871812" y="2776384"/>
            <a:ext cx="1835948" cy="1569659"/>
            <a:chOff x="2174" y="105"/>
            <a:chExt cx="964" cy="959"/>
          </a:xfrm>
        </p:grpSpPr>
        <p:sp>
          <p:nvSpPr>
            <p:cNvPr id="2143" name="docshape14">
              <a:extLst>
                <a:ext uri="{FF2B5EF4-FFF2-40B4-BE49-F238E27FC236}">
                  <a16:creationId xmlns:a16="http://schemas.microsoft.com/office/drawing/2014/main" id="{938D6496-68BE-47FC-BB6D-223220782121}"/>
                </a:ext>
              </a:extLst>
            </p:cNvPr>
            <p:cNvSpPr>
              <a:spLocks/>
            </p:cNvSpPr>
            <p:nvPr/>
          </p:nvSpPr>
          <p:spPr bwMode="auto">
            <a:xfrm>
              <a:off x="2174" y="105"/>
              <a:ext cx="894" cy="894"/>
            </a:xfrm>
            <a:custGeom>
              <a:avLst/>
              <a:gdLst>
                <a:gd name="T0" fmla="+- 0 2621 2174"/>
                <a:gd name="T1" fmla="*/ T0 w 894"/>
                <a:gd name="T2" fmla="+- 0 105 105"/>
                <a:gd name="T3" fmla="*/ 105 h 894"/>
                <a:gd name="T4" fmla="+- 0 2549 2174"/>
                <a:gd name="T5" fmla="*/ T4 w 894"/>
                <a:gd name="T6" fmla="+- 0 111 105"/>
                <a:gd name="T7" fmla="*/ 111 h 894"/>
                <a:gd name="T8" fmla="+- 0 2480 2174"/>
                <a:gd name="T9" fmla="*/ T8 w 894"/>
                <a:gd name="T10" fmla="+- 0 128 105"/>
                <a:gd name="T11" fmla="*/ 128 h 894"/>
                <a:gd name="T12" fmla="+- 0 2416 2174"/>
                <a:gd name="T13" fmla="*/ T12 w 894"/>
                <a:gd name="T14" fmla="+- 0 155 105"/>
                <a:gd name="T15" fmla="*/ 155 h 894"/>
                <a:gd name="T16" fmla="+- 0 2357 2174"/>
                <a:gd name="T17" fmla="*/ T16 w 894"/>
                <a:gd name="T18" fmla="+- 0 192 105"/>
                <a:gd name="T19" fmla="*/ 192 h 894"/>
                <a:gd name="T20" fmla="+- 0 2305 2174"/>
                <a:gd name="T21" fmla="*/ T20 w 894"/>
                <a:gd name="T22" fmla="+- 0 236 105"/>
                <a:gd name="T23" fmla="*/ 236 h 894"/>
                <a:gd name="T24" fmla="+- 0 2261 2174"/>
                <a:gd name="T25" fmla="*/ T24 w 894"/>
                <a:gd name="T26" fmla="+- 0 288 105"/>
                <a:gd name="T27" fmla="*/ 288 h 894"/>
                <a:gd name="T28" fmla="+- 0 2224 2174"/>
                <a:gd name="T29" fmla="*/ T28 w 894"/>
                <a:gd name="T30" fmla="+- 0 347 105"/>
                <a:gd name="T31" fmla="*/ 347 h 894"/>
                <a:gd name="T32" fmla="+- 0 2197 2174"/>
                <a:gd name="T33" fmla="*/ T32 w 894"/>
                <a:gd name="T34" fmla="+- 0 411 105"/>
                <a:gd name="T35" fmla="*/ 411 h 894"/>
                <a:gd name="T36" fmla="+- 0 2180 2174"/>
                <a:gd name="T37" fmla="*/ T36 w 894"/>
                <a:gd name="T38" fmla="+- 0 480 105"/>
                <a:gd name="T39" fmla="*/ 480 h 894"/>
                <a:gd name="T40" fmla="+- 0 2174 2174"/>
                <a:gd name="T41" fmla="*/ T40 w 894"/>
                <a:gd name="T42" fmla="+- 0 552 105"/>
                <a:gd name="T43" fmla="*/ 552 h 894"/>
                <a:gd name="T44" fmla="+- 0 2180 2174"/>
                <a:gd name="T45" fmla="*/ T44 w 894"/>
                <a:gd name="T46" fmla="+- 0 625 105"/>
                <a:gd name="T47" fmla="*/ 625 h 894"/>
                <a:gd name="T48" fmla="+- 0 2197 2174"/>
                <a:gd name="T49" fmla="*/ T48 w 894"/>
                <a:gd name="T50" fmla="+- 0 694 105"/>
                <a:gd name="T51" fmla="*/ 694 h 894"/>
                <a:gd name="T52" fmla="+- 0 2224 2174"/>
                <a:gd name="T53" fmla="*/ T52 w 894"/>
                <a:gd name="T54" fmla="+- 0 758 105"/>
                <a:gd name="T55" fmla="*/ 758 h 894"/>
                <a:gd name="T56" fmla="+- 0 2261 2174"/>
                <a:gd name="T57" fmla="*/ T56 w 894"/>
                <a:gd name="T58" fmla="+- 0 816 105"/>
                <a:gd name="T59" fmla="*/ 816 h 894"/>
                <a:gd name="T60" fmla="+- 0 2305 2174"/>
                <a:gd name="T61" fmla="*/ T60 w 894"/>
                <a:gd name="T62" fmla="+- 0 868 105"/>
                <a:gd name="T63" fmla="*/ 868 h 894"/>
                <a:gd name="T64" fmla="+- 0 2357 2174"/>
                <a:gd name="T65" fmla="*/ T64 w 894"/>
                <a:gd name="T66" fmla="+- 0 913 105"/>
                <a:gd name="T67" fmla="*/ 913 h 894"/>
                <a:gd name="T68" fmla="+- 0 2416 2174"/>
                <a:gd name="T69" fmla="*/ T68 w 894"/>
                <a:gd name="T70" fmla="+- 0 949 105"/>
                <a:gd name="T71" fmla="*/ 949 h 894"/>
                <a:gd name="T72" fmla="+- 0 2480 2174"/>
                <a:gd name="T73" fmla="*/ T72 w 894"/>
                <a:gd name="T74" fmla="+- 0 976 105"/>
                <a:gd name="T75" fmla="*/ 976 h 894"/>
                <a:gd name="T76" fmla="+- 0 2549 2174"/>
                <a:gd name="T77" fmla="*/ T76 w 894"/>
                <a:gd name="T78" fmla="+- 0 993 105"/>
                <a:gd name="T79" fmla="*/ 993 h 894"/>
                <a:gd name="T80" fmla="+- 0 2621 2174"/>
                <a:gd name="T81" fmla="*/ T80 w 894"/>
                <a:gd name="T82" fmla="+- 0 999 105"/>
                <a:gd name="T83" fmla="*/ 999 h 894"/>
                <a:gd name="T84" fmla="+- 0 2694 2174"/>
                <a:gd name="T85" fmla="*/ T84 w 894"/>
                <a:gd name="T86" fmla="+- 0 993 105"/>
                <a:gd name="T87" fmla="*/ 993 h 894"/>
                <a:gd name="T88" fmla="+- 0 2763 2174"/>
                <a:gd name="T89" fmla="*/ T88 w 894"/>
                <a:gd name="T90" fmla="+- 0 976 105"/>
                <a:gd name="T91" fmla="*/ 976 h 894"/>
                <a:gd name="T92" fmla="+- 0 2827 2174"/>
                <a:gd name="T93" fmla="*/ T92 w 894"/>
                <a:gd name="T94" fmla="+- 0 949 105"/>
                <a:gd name="T95" fmla="*/ 949 h 894"/>
                <a:gd name="T96" fmla="+- 0 2885 2174"/>
                <a:gd name="T97" fmla="*/ T96 w 894"/>
                <a:gd name="T98" fmla="+- 0 913 105"/>
                <a:gd name="T99" fmla="*/ 913 h 894"/>
                <a:gd name="T100" fmla="+- 0 2937 2174"/>
                <a:gd name="T101" fmla="*/ T100 w 894"/>
                <a:gd name="T102" fmla="+- 0 868 105"/>
                <a:gd name="T103" fmla="*/ 868 h 894"/>
                <a:gd name="T104" fmla="+- 0 2982 2174"/>
                <a:gd name="T105" fmla="*/ T104 w 894"/>
                <a:gd name="T106" fmla="+- 0 816 105"/>
                <a:gd name="T107" fmla="*/ 816 h 894"/>
                <a:gd name="T108" fmla="+- 0 3018 2174"/>
                <a:gd name="T109" fmla="*/ T108 w 894"/>
                <a:gd name="T110" fmla="+- 0 758 105"/>
                <a:gd name="T111" fmla="*/ 758 h 894"/>
                <a:gd name="T112" fmla="+- 0 3045 2174"/>
                <a:gd name="T113" fmla="*/ T112 w 894"/>
                <a:gd name="T114" fmla="+- 0 694 105"/>
                <a:gd name="T115" fmla="*/ 694 h 894"/>
                <a:gd name="T116" fmla="+- 0 3062 2174"/>
                <a:gd name="T117" fmla="*/ T116 w 894"/>
                <a:gd name="T118" fmla="+- 0 625 105"/>
                <a:gd name="T119" fmla="*/ 625 h 894"/>
                <a:gd name="T120" fmla="+- 0 3068 2174"/>
                <a:gd name="T121" fmla="*/ T120 w 894"/>
                <a:gd name="T122" fmla="+- 0 552 105"/>
                <a:gd name="T123" fmla="*/ 552 h 894"/>
                <a:gd name="T124" fmla="+- 0 3062 2174"/>
                <a:gd name="T125" fmla="*/ T124 w 894"/>
                <a:gd name="T126" fmla="+- 0 480 105"/>
                <a:gd name="T127" fmla="*/ 480 h 894"/>
                <a:gd name="T128" fmla="+- 0 3045 2174"/>
                <a:gd name="T129" fmla="*/ T128 w 894"/>
                <a:gd name="T130" fmla="+- 0 411 105"/>
                <a:gd name="T131" fmla="*/ 411 h 894"/>
                <a:gd name="T132" fmla="+- 0 3018 2174"/>
                <a:gd name="T133" fmla="*/ T132 w 894"/>
                <a:gd name="T134" fmla="+- 0 347 105"/>
                <a:gd name="T135" fmla="*/ 347 h 894"/>
                <a:gd name="T136" fmla="+- 0 2982 2174"/>
                <a:gd name="T137" fmla="*/ T136 w 894"/>
                <a:gd name="T138" fmla="+- 0 288 105"/>
                <a:gd name="T139" fmla="*/ 288 h 894"/>
                <a:gd name="T140" fmla="+- 0 2937 2174"/>
                <a:gd name="T141" fmla="*/ T140 w 894"/>
                <a:gd name="T142" fmla="+- 0 236 105"/>
                <a:gd name="T143" fmla="*/ 236 h 894"/>
                <a:gd name="T144" fmla="+- 0 2885 2174"/>
                <a:gd name="T145" fmla="*/ T144 w 894"/>
                <a:gd name="T146" fmla="+- 0 192 105"/>
                <a:gd name="T147" fmla="*/ 192 h 894"/>
                <a:gd name="T148" fmla="+- 0 2827 2174"/>
                <a:gd name="T149" fmla="*/ T148 w 894"/>
                <a:gd name="T150" fmla="+- 0 155 105"/>
                <a:gd name="T151" fmla="*/ 155 h 894"/>
                <a:gd name="T152" fmla="+- 0 2763 2174"/>
                <a:gd name="T153" fmla="*/ T152 w 894"/>
                <a:gd name="T154" fmla="+- 0 128 105"/>
                <a:gd name="T155" fmla="*/ 128 h 894"/>
                <a:gd name="T156" fmla="+- 0 2694 2174"/>
                <a:gd name="T157" fmla="*/ T156 w 894"/>
                <a:gd name="T158" fmla="+- 0 111 105"/>
                <a:gd name="T159" fmla="*/ 111 h 894"/>
                <a:gd name="T160" fmla="+- 0 2621 2174"/>
                <a:gd name="T161" fmla="*/ T160 w 894"/>
                <a:gd name="T162" fmla="+- 0 105 105"/>
                <a:gd name="T163" fmla="*/ 105 h 8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894" h="894">
                  <a:moveTo>
                    <a:pt x="447" y="0"/>
                  </a:moveTo>
                  <a:lnTo>
                    <a:pt x="375" y="6"/>
                  </a:lnTo>
                  <a:lnTo>
                    <a:pt x="306" y="23"/>
                  </a:lnTo>
                  <a:lnTo>
                    <a:pt x="242" y="50"/>
                  </a:lnTo>
                  <a:lnTo>
                    <a:pt x="183" y="87"/>
                  </a:lnTo>
                  <a:lnTo>
                    <a:pt x="131" y="131"/>
                  </a:lnTo>
                  <a:lnTo>
                    <a:pt x="87" y="183"/>
                  </a:lnTo>
                  <a:lnTo>
                    <a:pt x="50" y="242"/>
                  </a:lnTo>
                  <a:lnTo>
                    <a:pt x="23" y="306"/>
                  </a:lnTo>
                  <a:lnTo>
                    <a:pt x="6" y="375"/>
                  </a:lnTo>
                  <a:lnTo>
                    <a:pt x="0" y="447"/>
                  </a:lnTo>
                  <a:lnTo>
                    <a:pt x="6" y="520"/>
                  </a:lnTo>
                  <a:lnTo>
                    <a:pt x="23" y="589"/>
                  </a:lnTo>
                  <a:lnTo>
                    <a:pt x="50" y="653"/>
                  </a:lnTo>
                  <a:lnTo>
                    <a:pt x="87" y="711"/>
                  </a:lnTo>
                  <a:lnTo>
                    <a:pt x="131" y="763"/>
                  </a:lnTo>
                  <a:lnTo>
                    <a:pt x="183" y="808"/>
                  </a:lnTo>
                  <a:lnTo>
                    <a:pt x="242" y="844"/>
                  </a:lnTo>
                  <a:lnTo>
                    <a:pt x="306" y="871"/>
                  </a:lnTo>
                  <a:lnTo>
                    <a:pt x="375" y="888"/>
                  </a:lnTo>
                  <a:lnTo>
                    <a:pt x="447" y="894"/>
                  </a:lnTo>
                  <a:lnTo>
                    <a:pt x="520" y="888"/>
                  </a:lnTo>
                  <a:lnTo>
                    <a:pt x="589" y="871"/>
                  </a:lnTo>
                  <a:lnTo>
                    <a:pt x="653" y="844"/>
                  </a:lnTo>
                  <a:lnTo>
                    <a:pt x="711" y="808"/>
                  </a:lnTo>
                  <a:lnTo>
                    <a:pt x="763" y="763"/>
                  </a:lnTo>
                  <a:lnTo>
                    <a:pt x="808" y="711"/>
                  </a:lnTo>
                  <a:lnTo>
                    <a:pt x="844" y="653"/>
                  </a:lnTo>
                  <a:lnTo>
                    <a:pt x="871" y="589"/>
                  </a:lnTo>
                  <a:lnTo>
                    <a:pt x="888" y="520"/>
                  </a:lnTo>
                  <a:lnTo>
                    <a:pt x="894" y="447"/>
                  </a:lnTo>
                  <a:lnTo>
                    <a:pt x="888" y="375"/>
                  </a:lnTo>
                  <a:lnTo>
                    <a:pt x="871" y="306"/>
                  </a:lnTo>
                  <a:lnTo>
                    <a:pt x="844" y="242"/>
                  </a:lnTo>
                  <a:lnTo>
                    <a:pt x="808" y="183"/>
                  </a:lnTo>
                  <a:lnTo>
                    <a:pt x="763" y="131"/>
                  </a:lnTo>
                  <a:lnTo>
                    <a:pt x="711" y="87"/>
                  </a:lnTo>
                  <a:lnTo>
                    <a:pt x="653" y="50"/>
                  </a:lnTo>
                  <a:lnTo>
                    <a:pt x="589" y="23"/>
                  </a:lnTo>
                  <a:lnTo>
                    <a:pt x="520" y="6"/>
                  </a:lnTo>
                  <a:lnTo>
                    <a:pt x="447" y="0"/>
                  </a:lnTo>
                  <a:close/>
                </a:path>
              </a:pathLst>
            </a:custGeom>
            <a:solidFill>
              <a:srgbClr val="35A0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144" name="docshape15">
              <a:extLst>
                <a:ext uri="{FF2B5EF4-FFF2-40B4-BE49-F238E27FC236}">
                  <a16:creationId xmlns:a16="http://schemas.microsoft.com/office/drawing/2014/main" id="{E246B09E-CE0E-4662-9022-CF7AAA9EB5C1}"/>
                </a:ext>
              </a:extLst>
            </p:cNvPr>
            <p:cNvSpPr>
              <a:spLocks/>
            </p:cNvSpPr>
            <p:nvPr/>
          </p:nvSpPr>
          <p:spPr bwMode="auto">
            <a:xfrm>
              <a:off x="2427" y="356"/>
              <a:ext cx="600" cy="557"/>
            </a:xfrm>
            <a:custGeom>
              <a:avLst/>
              <a:gdLst>
                <a:gd name="T0" fmla="+- 0 2866 2428"/>
                <a:gd name="T1" fmla="*/ T0 w 600"/>
                <a:gd name="T2" fmla="+- 0 357 357"/>
                <a:gd name="T3" fmla="*/ 357 h 557"/>
                <a:gd name="T4" fmla="+- 0 2747 2428"/>
                <a:gd name="T5" fmla="*/ T4 w 600"/>
                <a:gd name="T6" fmla="+- 0 363 357"/>
                <a:gd name="T7" fmla="*/ 363 h 557"/>
                <a:gd name="T8" fmla="+- 0 2627 2428"/>
                <a:gd name="T9" fmla="*/ T8 w 600"/>
                <a:gd name="T10" fmla="+- 0 368 357"/>
                <a:gd name="T11" fmla="*/ 368 h 557"/>
                <a:gd name="T12" fmla="+- 0 2611 2428"/>
                <a:gd name="T13" fmla="*/ T12 w 600"/>
                <a:gd name="T14" fmla="+- 0 361 357"/>
                <a:gd name="T15" fmla="*/ 361 h 557"/>
                <a:gd name="T16" fmla="+- 0 2597 2428"/>
                <a:gd name="T17" fmla="*/ T16 w 600"/>
                <a:gd name="T18" fmla="+- 0 361 357"/>
                <a:gd name="T19" fmla="*/ 361 h 557"/>
                <a:gd name="T20" fmla="+- 0 2508 2428"/>
                <a:gd name="T21" fmla="*/ T20 w 600"/>
                <a:gd name="T22" fmla="+- 0 454 357"/>
                <a:gd name="T23" fmla="*/ 454 h 557"/>
                <a:gd name="T24" fmla="+- 0 2469 2428"/>
                <a:gd name="T25" fmla="*/ T24 w 600"/>
                <a:gd name="T26" fmla="+- 0 547 357"/>
                <a:gd name="T27" fmla="*/ 547 h 557"/>
                <a:gd name="T28" fmla="+- 0 2439 2428"/>
                <a:gd name="T29" fmla="*/ T28 w 600"/>
                <a:gd name="T30" fmla="+- 0 633 357"/>
                <a:gd name="T31" fmla="*/ 633 h 557"/>
                <a:gd name="T32" fmla="+- 0 2428 2428"/>
                <a:gd name="T33" fmla="*/ T32 w 600"/>
                <a:gd name="T34" fmla="+- 0 671 357"/>
                <a:gd name="T35" fmla="*/ 671 h 557"/>
                <a:gd name="T36" fmla="+- 0 2615 2428"/>
                <a:gd name="T37" fmla="*/ T36 w 600"/>
                <a:gd name="T38" fmla="+- 0 722 357"/>
                <a:gd name="T39" fmla="*/ 722 h 557"/>
                <a:gd name="T40" fmla="+- 0 2592 2428"/>
                <a:gd name="T41" fmla="*/ T40 w 600"/>
                <a:gd name="T42" fmla="+- 0 823 357"/>
                <a:gd name="T43" fmla="*/ 823 h 557"/>
                <a:gd name="T44" fmla="+- 0 2606 2428"/>
                <a:gd name="T45" fmla="*/ T44 w 600"/>
                <a:gd name="T46" fmla="+- 0 861 357"/>
                <a:gd name="T47" fmla="*/ 861 h 557"/>
                <a:gd name="T48" fmla="+- 0 2703 2428"/>
                <a:gd name="T49" fmla="*/ T48 w 600"/>
                <a:gd name="T50" fmla="+- 0 901 357"/>
                <a:gd name="T51" fmla="*/ 901 h 557"/>
                <a:gd name="T52" fmla="+- 0 2767 2428"/>
                <a:gd name="T53" fmla="*/ T52 w 600"/>
                <a:gd name="T54" fmla="+- 0 913 357"/>
                <a:gd name="T55" fmla="*/ 913 h 557"/>
                <a:gd name="T56" fmla="+- 0 2826 2428"/>
                <a:gd name="T57" fmla="*/ T56 w 600"/>
                <a:gd name="T58" fmla="+- 0 896 357"/>
                <a:gd name="T59" fmla="*/ 896 h 557"/>
                <a:gd name="T60" fmla="+- 0 2909 2428"/>
                <a:gd name="T61" fmla="*/ T60 w 600"/>
                <a:gd name="T62" fmla="+- 0 849 357"/>
                <a:gd name="T63" fmla="*/ 849 h 557"/>
                <a:gd name="T64" fmla="+- 0 2920 2428"/>
                <a:gd name="T65" fmla="*/ T64 w 600"/>
                <a:gd name="T66" fmla="+- 0 802 357"/>
                <a:gd name="T67" fmla="*/ 802 h 557"/>
                <a:gd name="T68" fmla="+- 0 2924 2428"/>
                <a:gd name="T69" fmla="*/ T68 w 600"/>
                <a:gd name="T70" fmla="+- 0 758 357"/>
                <a:gd name="T71" fmla="*/ 758 h 557"/>
                <a:gd name="T72" fmla="+- 0 2924 2428"/>
                <a:gd name="T73" fmla="*/ T72 w 600"/>
                <a:gd name="T74" fmla="+- 0 726 357"/>
                <a:gd name="T75" fmla="*/ 726 h 557"/>
                <a:gd name="T76" fmla="+- 0 2923 2428"/>
                <a:gd name="T77" fmla="*/ T76 w 600"/>
                <a:gd name="T78" fmla="+- 0 713 357"/>
                <a:gd name="T79" fmla="*/ 713 h 557"/>
                <a:gd name="T80" fmla="+- 0 3027 2428"/>
                <a:gd name="T81" fmla="*/ T80 w 600"/>
                <a:gd name="T82" fmla="+- 0 679 357"/>
                <a:gd name="T83" fmla="*/ 679 h 557"/>
                <a:gd name="T84" fmla="+- 0 3027 2428"/>
                <a:gd name="T85" fmla="*/ T84 w 600"/>
                <a:gd name="T86" fmla="+- 0 489 357"/>
                <a:gd name="T87" fmla="*/ 489 h 557"/>
                <a:gd name="T88" fmla="+- 0 2995 2428"/>
                <a:gd name="T89" fmla="*/ T88 w 600"/>
                <a:gd name="T90" fmla="+- 0 455 357"/>
                <a:gd name="T91" fmla="*/ 455 h 557"/>
                <a:gd name="T92" fmla="+- 0 2915 2428"/>
                <a:gd name="T93" fmla="*/ T92 w 600"/>
                <a:gd name="T94" fmla="+- 0 385 357"/>
                <a:gd name="T95" fmla="*/ 385 h 557"/>
                <a:gd name="T96" fmla="+- 0 2907 2428"/>
                <a:gd name="T97" fmla="*/ T96 w 600"/>
                <a:gd name="T98" fmla="+- 0 367 357"/>
                <a:gd name="T99" fmla="*/ 367 h 557"/>
                <a:gd name="T100" fmla="+- 0 2893 2428"/>
                <a:gd name="T101" fmla="*/ T100 w 600"/>
                <a:gd name="T102" fmla="+- 0 358 357"/>
                <a:gd name="T103" fmla="*/ 358 h 557"/>
                <a:gd name="T104" fmla="+- 0 2866 2428"/>
                <a:gd name="T105" fmla="*/ T104 w 600"/>
                <a:gd name="T106" fmla="+- 0 357 357"/>
                <a:gd name="T107" fmla="*/ 357 h 5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600" h="557">
                  <a:moveTo>
                    <a:pt x="438" y="0"/>
                  </a:moveTo>
                  <a:lnTo>
                    <a:pt x="319" y="6"/>
                  </a:lnTo>
                  <a:lnTo>
                    <a:pt x="199" y="11"/>
                  </a:lnTo>
                  <a:lnTo>
                    <a:pt x="183" y="4"/>
                  </a:lnTo>
                  <a:lnTo>
                    <a:pt x="169" y="4"/>
                  </a:lnTo>
                  <a:lnTo>
                    <a:pt x="80" y="97"/>
                  </a:lnTo>
                  <a:lnTo>
                    <a:pt x="41" y="190"/>
                  </a:lnTo>
                  <a:lnTo>
                    <a:pt x="11" y="276"/>
                  </a:lnTo>
                  <a:lnTo>
                    <a:pt x="0" y="314"/>
                  </a:lnTo>
                  <a:lnTo>
                    <a:pt x="187" y="365"/>
                  </a:lnTo>
                  <a:lnTo>
                    <a:pt x="164" y="466"/>
                  </a:lnTo>
                  <a:lnTo>
                    <a:pt x="178" y="504"/>
                  </a:lnTo>
                  <a:lnTo>
                    <a:pt x="275" y="544"/>
                  </a:lnTo>
                  <a:lnTo>
                    <a:pt x="339" y="556"/>
                  </a:lnTo>
                  <a:lnTo>
                    <a:pt x="398" y="539"/>
                  </a:lnTo>
                  <a:lnTo>
                    <a:pt x="481" y="492"/>
                  </a:lnTo>
                  <a:lnTo>
                    <a:pt x="492" y="445"/>
                  </a:lnTo>
                  <a:lnTo>
                    <a:pt x="496" y="401"/>
                  </a:lnTo>
                  <a:lnTo>
                    <a:pt x="496" y="369"/>
                  </a:lnTo>
                  <a:lnTo>
                    <a:pt x="495" y="356"/>
                  </a:lnTo>
                  <a:lnTo>
                    <a:pt x="599" y="322"/>
                  </a:lnTo>
                  <a:lnTo>
                    <a:pt x="599" y="132"/>
                  </a:lnTo>
                  <a:lnTo>
                    <a:pt x="567" y="98"/>
                  </a:lnTo>
                  <a:lnTo>
                    <a:pt x="487" y="28"/>
                  </a:lnTo>
                  <a:lnTo>
                    <a:pt x="479" y="10"/>
                  </a:lnTo>
                  <a:lnTo>
                    <a:pt x="465" y="1"/>
                  </a:lnTo>
                  <a:lnTo>
                    <a:pt x="4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sp>
          <p:nvSpPr>
            <p:cNvPr id="2145" name="docshape16">
              <a:extLst>
                <a:ext uri="{FF2B5EF4-FFF2-40B4-BE49-F238E27FC236}">
                  <a16:creationId xmlns:a16="http://schemas.microsoft.com/office/drawing/2014/main" id="{AD97BE03-A91A-4ADF-B9DD-0457C8DAE030}"/>
                </a:ext>
              </a:extLst>
            </p:cNvPr>
            <p:cNvSpPr>
              <a:spLocks/>
            </p:cNvSpPr>
            <p:nvPr/>
          </p:nvSpPr>
          <p:spPr bwMode="auto">
            <a:xfrm>
              <a:off x="2348" y="223"/>
              <a:ext cx="791" cy="840"/>
            </a:xfrm>
            <a:custGeom>
              <a:avLst/>
              <a:gdLst>
                <a:gd name="T0" fmla="+- 0 2716 2348"/>
                <a:gd name="T1" fmla="*/ T0 w 791"/>
                <a:gd name="T2" fmla="+- 0 603 224"/>
                <a:gd name="T3" fmla="*/ 603 h 840"/>
                <a:gd name="T4" fmla="+- 0 2679 2348"/>
                <a:gd name="T5" fmla="*/ T4 w 791"/>
                <a:gd name="T6" fmla="+- 0 559 224"/>
                <a:gd name="T7" fmla="*/ 559 h 840"/>
                <a:gd name="T8" fmla="+- 0 2617 2348"/>
                <a:gd name="T9" fmla="*/ T8 w 791"/>
                <a:gd name="T10" fmla="+- 0 547 224"/>
                <a:gd name="T11" fmla="*/ 547 h 840"/>
                <a:gd name="T12" fmla="+- 0 2569 2348"/>
                <a:gd name="T13" fmla="*/ T12 w 791"/>
                <a:gd name="T14" fmla="+- 0 568 224"/>
                <a:gd name="T15" fmla="*/ 568 h 840"/>
                <a:gd name="T16" fmla="+- 0 2549 2348"/>
                <a:gd name="T17" fmla="*/ T16 w 791"/>
                <a:gd name="T18" fmla="+- 0 598 224"/>
                <a:gd name="T19" fmla="*/ 598 h 840"/>
                <a:gd name="T20" fmla="+- 0 2494 2348"/>
                <a:gd name="T21" fmla="*/ T20 w 791"/>
                <a:gd name="T22" fmla="+- 0 615 224"/>
                <a:gd name="T23" fmla="*/ 615 h 840"/>
                <a:gd name="T24" fmla="+- 0 2518 2348"/>
                <a:gd name="T25" fmla="*/ T24 w 791"/>
                <a:gd name="T26" fmla="+- 0 400 224"/>
                <a:gd name="T27" fmla="*/ 400 h 840"/>
                <a:gd name="T28" fmla="+- 0 2395 2348"/>
                <a:gd name="T29" fmla="*/ T28 w 791"/>
                <a:gd name="T30" fmla="+- 0 535 224"/>
                <a:gd name="T31" fmla="*/ 535 h 840"/>
                <a:gd name="T32" fmla="+- 0 2348 2348"/>
                <a:gd name="T33" fmla="*/ T32 w 791"/>
                <a:gd name="T34" fmla="+- 0 659 224"/>
                <a:gd name="T35" fmla="*/ 659 h 840"/>
                <a:gd name="T36" fmla="+- 0 2370 2348"/>
                <a:gd name="T37" fmla="*/ T36 w 791"/>
                <a:gd name="T38" fmla="+- 0 713 224"/>
                <a:gd name="T39" fmla="*/ 713 h 840"/>
                <a:gd name="T40" fmla="+- 0 2429 2348"/>
                <a:gd name="T41" fmla="*/ T40 w 791"/>
                <a:gd name="T42" fmla="+- 0 742 224"/>
                <a:gd name="T43" fmla="*/ 742 h 840"/>
                <a:gd name="T44" fmla="+- 0 2495 2348"/>
                <a:gd name="T45" fmla="*/ T44 w 791"/>
                <a:gd name="T46" fmla="+- 0 973 224"/>
                <a:gd name="T47" fmla="*/ 973 h 840"/>
                <a:gd name="T48" fmla="+- 0 2507 2348"/>
                <a:gd name="T49" fmla="*/ T48 w 791"/>
                <a:gd name="T50" fmla="+- 0 1032 224"/>
                <a:gd name="T51" fmla="*/ 1032 h 840"/>
                <a:gd name="T52" fmla="+- 0 2559 2348"/>
                <a:gd name="T53" fmla="*/ T52 w 791"/>
                <a:gd name="T54" fmla="+- 0 1064 224"/>
                <a:gd name="T55" fmla="*/ 1064 h 840"/>
                <a:gd name="T56" fmla="+- 0 2617 2348"/>
                <a:gd name="T57" fmla="*/ T56 w 791"/>
                <a:gd name="T58" fmla="+- 0 1053 224"/>
                <a:gd name="T59" fmla="*/ 1053 h 840"/>
                <a:gd name="T60" fmla="+- 0 2648 2348"/>
                <a:gd name="T61" fmla="*/ T60 w 791"/>
                <a:gd name="T62" fmla="+- 0 1003 224"/>
                <a:gd name="T63" fmla="*/ 1003 h 840"/>
                <a:gd name="T64" fmla="+- 0 2692 2348"/>
                <a:gd name="T65" fmla="*/ T64 w 791"/>
                <a:gd name="T66" fmla="+- 0 767 224"/>
                <a:gd name="T67" fmla="*/ 767 h 840"/>
                <a:gd name="T68" fmla="+- 0 2713 2348"/>
                <a:gd name="T69" fmla="*/ T68 w 791"/>
                <a:gd name="T70" fmla="+- 0 731 224"/>
                <a:gd name="T71" fmla="*/ 731 h 840"/>
                <a:gd name="T72" fmla="+- 0 2710 2348"/>
                <a:gd name="T73" fmla="*/ T72 w 791"/>
                <a:gd name="T74" fmla="+- 0 687 224"/>
                <a:gd name="T75" fmla="*/ 687 h 840"/>
                <a:gd name="T76" fmla="+- 0 2713 2348"/>
                <a:gd name="T77" fmla="*/ T76 w 791"/>
                <a:gd name="T78" fmla="+- 0 681 224"/>
                <a:gd name="T79" fmla="*/ 681 h 840"/>
                <a:gd name="T80" fmla="+- 0 2718 2348"/>
                <a:gd name="T81" fmla="*/ T80 w 791"/>
                <a:gd name="T82" fmla="+- 0 646 224"/>
                <a:gd name="T83" fmla="*/ 646 h 840"/>
                <a:gd name="T84" fmla="+- 0 2812 2348"/>
                <a:gd name="T85" fmla="*/ T84 w 791"/>
                <a:gd name="T86" fmla="+- 0 882 224"/>
                <a:gd name="T87" fmla="*/ 882 h 840"/>
                <a:gd name="T88" fmla="+- 0 2692 2348"/>
                <a:gd name="T89" fmla="*/ T88 w 791"/>
                <a:gd name="T90" fmla="+- 0 886 224"/>
                <a:gd name="T91" fmla="*/ 886 h 840"/>
                <a:gd name="T92" fmla="+- 0 2726 2348"/>
                <a:gd name="T93" fmla="*/ T92 w 791"/>
                <a:gd name="T94" fmla="+- 0 890 224"/>
                <a:gd name="T95" fmla="*/ 890 h 840"/>
                <a:gd name="T96" fmla="+- 0 2757 2348"/>
                <a:gd name="T97" fmla="*/ T96 w 791"/>
                <a:gd name="T98" fmla="+- 0 890 224"/>
                <a:gd name="T99" fmla="*/ 890 h 840"/>
                <a:gd name="T100" fmla="+- 0 2795 2348"/>
                <a:gd name="T101" fmla="*/ T100 w 791"/>
                <a:gd name="T102" fmla="+- 0 887 224"/>
                <a:gd name="T103" fmla="*/ 887 h 840"/>
                <a:gd name="T104" fmla="+- 0 2892 2348"/>
                <a:gd name="T105" fmla="*/ T104 w 791"/>
                <a:gd name="T106" fmla="+- 0 373 224"/>
                <a:gd name="T107" fmla="*/ 373 h 840"/>
                <a:gd name="T108" fmla="+- 0 2849 2348"/>
                <a:gd name="T109" fmla="*/ T108 w 791"/>
                <a:gd name="T110" fmla="+- 0 267 224"/>
                <a:gd name="T111" fmla="*/ 267 h 840"/>
                <a:gd name="T112" fmla="+- 0 2744 2348"/>
                <a:gd name="T113" fmla="*/ T112 w 791"/>
                <a:gd name="T114" fmla="+- 0 224 224"/>
                <a:gd name="T115" fmla="*/ 224 h 840"/>
                <a:gd name="T116" fmla="+- 0 2638 2348"/>
                <a:gd name="T117" fmla="*/ T116 w 791"/>
                <a:gd name="T118" fmla="+- 0 267 224"/>
                <a:gd name="T119" fmla="*/ 267 h 840"/>
                <a:gd name="T120" fmla="+- 0 2595 2348"/>
                <a:gd name="T121" fmla="*/ T120 w 791"/>
                <a:gd name="T122" fmla="+- 0 373 224"/>
                <a:gd name="T123" fmla="*/ 373 h 840"/>
                <a:gd name="T124" fmla="+- 0 2638 2348"/>
                <a:gd name="T125" fmla="*/ T124 w 791"/>
                <a:gd name="T126" fmla="+- 0 478 224"/>
                <a:gd name="T127" fmla="*/ 478 h 840"/>
                <a:gd name="T128" fmla="+- 0 2744 2348"/>
                <a:gd name="T129" fmla="*/ T128 w 791"/>
                <a:gd name="T130" fmla="+- 0 522 224"/>
                <a:gd name="T131" fmla="*/ 522 h 840"/>
                <a:gd name="T132" fmla="+- 0 2849 2348"/>
                <a:gd name="T133" fmla="*/ T132 w 791"/>
                <a:gd name="T134" fmla="+- 0 478 224"/>
                <a:gd name="T135" fmla="*/ 478 h 840"/>
                <a:gd name="T136" fmla="+- 0 2892 2348"/>
                <a:gd name="T137" fmla="*/ T136 w 791"/>
                <a:gd name="T138" fmla="+- 0 373 224"/>
                <a:gd name="T139" fmla="*/ 373 h 840"/>
                <a:gd name="T140" fmla="+- 0 3127 2348"/>
                <a:gd name="T141" fmla="*/ T140 w 791"/>
                <a:gd name="T142" fmla="+- 0 606 224"/>
                <a:gd name="T143" fmla="*/ 606 h 840"/>
                <a:gd name="T144" fmla="+- 0 3036 2348"/>
                <a:gd name="T145" fmla="*/ T144 w 791"/>
                <a:gd name="T146" fmla="+- 0 461 224"/>
                <a:gd name="T147" fmla="*/ 461 h 840"/>
                <a:gd name="T148" fmla="+- 0 2891 2348"/>
                <a:gd name="T149" fmla="*/ T148 w 791"/>
                <a:gd name="T150" fmla="+- 0 367 224"/>
                <a:gd name="T151" fmla="*/ 367 h 840"/>
                <a:gd name="T152" fmla="+- 0 2941 2348"/>
                <a:gd name="T153" fmla="*/ T152 w 791"/>
                <a:gd name="T154" fmla="+- 0 625 224"/>
                <a:gd name="T155" fmla="*/ 625 h 840"/>
                <a:gd name="T156" fmla="+- 0 2937 2348"/>
                <a:gd name="T157" fmla="*/ T156 w 791"/>
                <a:gd name="T158" fmla="+- 0 598 224"/>
                <a:gd name="T159" fmla="*/ 598 h 840"/>
                <a:gd name="T160" fmla="+- 0 2917 2348"/>
                <a:gd name="T161" fmla="*/ T160 w 791"/>
                <a:gd name="T162" fmla="+- 0 568 224"/>
                <a:gd name="T163" fmla="*/ 568 h 840"/>
                <a:gd name="T164" fmla="+- 0 2869 2348"/>
                <a:gd name="T165" fmla="*/ T164 w 791"/>
                <a:gd name="T166" fmla="+- 0 547 224"/>
                <a:gd name="T167" fmla="*/ 547 h 840"/>
                <a:gd name="T168" fmla="+- 0 2808 2348"/>
                <a:gd name="T169" fmla="*/ T168 w 791"/>
                <a:gd name="T170" fmla="+- 0 559 224"/>
                <a:gd name="T171" fmla="*/ 559 h 840"/>
                <a:gd name="T172" fmla="+- 0 2770 2348"/>
                <a:gd name="T173" fmla="*/ T172 w 791"/>
                <a:gd name="T174" fmla="+- 0 603 224"/>
                <a:gd name="T175" fmla="*/ 603 h 840"/>
                <a:gd name="T176" fmla="+- 0 2768 2348"/>
                <a:gd name="T177" fmla="*/ T176 w 791"/>
                <a:gd name="T178" fmla="+- 0 646 224"/>
                <a:gd name="T179" fmla="*/ 646 h 840"/>
                <a:gd name="T180" fmla="+- 0 2774 2348"/>
                <a:gd name="T181" fmla="*/ T180 w 791"/>
                <a:gd name="T182" fmla="+- 0 681 224"/>
                <a:gd name="T183" fmla="*/ 681 h 840"/>
                <a:gd name="T184" fmla="+- 0 2777 2348"/>
                <a:gd name="T185" fmla="*/ T184 w 791"/>
                <a:gd name="T186" fmla="+- 0 687 224"/>
                <a:gd name="T187" fmla="*/ 687 h 840"/>
                <a:gd name="T188" fmla="+- 0 2774 2348"/>
                <a:gd name="T189" fmla="*/ T188 w 791"/>
                <a:gd name="T190" fmla="+- 0 731 224"/>
                <a:gd name="T191" fmla="*/ 731 h 840"/>
                <a:gd name="T192" fmla="+- 0 2794 2348"/>
                <a:gd name="T193" fmla="*/ T192 w 791"/>
                <a:gd name="T194" fmla="+- 0 767 224"/>
                <a:gd name="T195" fmla="*/ 767 h 840"/>
                <a:gd name="T196" fmla="+- 0 2838 2348"/>
                <a:gd name="T197" fmla="*/ T196 w 791"/>
                <a:gd name="T198" fmla="+- 0 1003 224"/>
                <a:gd name="T199" fmla="*/ 1003 h 840"/>
                <a:gd name="T200" fmla="+- 0 2869 2348"/>
                <a:gd name="T201" fmla="*/ T200 w 791"/>
                <a:gd name="T202" fmla="+- 0 1053 224"/>
                <a:gd name="T203" fmla="*/ 1053 h 840"/>
                <a:gd name="T204" fmla="+- 0 2927 2348"/>
                <a:gd name="T205" fmla="*/ T204 w 791"/>
                <a:gd name="T206" fmla="+- 0 1064 224"/>
                <a:gd name="T207" fmla="*/ 1064 h 840"/>
                <a:gd name="T208" fmla="+- 0 2979 2348"/>
                <a:gd name="T209" fmla="*/ T208 w 791"/>
                <a:gd name="T210" fmla="+- 0 1032 224"/>
                <a:gd name="T211" fmla="*/ 1032 h 840"/>
                <a:gd name="T212" fmla="+- 0 2991 2348"/>
                <a:gd name="T213" fmla="*/ T212 w 791"/>
                <a:gd name="T214" fmla="+- 0 973 224"/>
                <a:gd name="T215" fmla="*/ 973 h 840"/>
                <a:gd name="T216" fmla="+- 0 3057 2348"/>
                <a:gd name="T217" fmla="*/ T216 w 791"/>
                <a:gd name="T218" fmla="+- 0 742 224"/>
                <a:gd name="T219" fmla="*/ 742 h 840"/>
                <a:gd name="T220" fmla="+- 0 3116 2348"/>
                <a:gd name="T221" fmla="*/ T220 w 791"/>
                <a:gd name="T222" fmla="+- 0 713 224"/>
                <a:gd name="T223" fmla="*/ 713 h 840"/>
                <a:gd name="T224" fmla="+- 0 3138 2348"/>
                <a:gd name="T225" fmla="*/ T224 w 791"/>
                <a:gd name="T226" fmla="+- 0 659 224"/>
                <a:gd name="T227" fmla="*/ 659 h 8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791" h="840">
                  <a:moveTo>
                    <a:pt x="372" y="407"/>
                  </a:moveTo>
                  <a:lnTo>
                    <a:pt x="368" y="379"/>
                  </a:lnTo>
                  <a:lnTo>
                    <a:pt x="354" y="354"/>
                  </a:lnTo>
                  <a:lnTo>
                    <a:pt x="331" y="335"/>
                  </a:lnTo>
                  <a:lnTo>
                    <a:pt x="299" y="324"/>
                  </a:lnTo>
                  <a:lnTo>
                    <a:pt x="269" y="323"/>
                  </a:lnTo>
                  <a:lnTo>
                    <a:pt x="243" y="330"/>
                  </a:lnTo>
                  <a:lnTo>
                    <a:pt x="221" y="344"/>
                  </a:lnTo>
                  <a:lnTo>
                    <a:pt x="206" y="364"/>
                  </a:lnTo>
                  <a:lnTo>
                    <a:pt x="201" y="374"/>
                  </a:lnTo>
                  <a:lnTo>
                    <a:pt x="197" y="401"/>
                  </a:lnTo>
                  <a:lnTo>
                    <a:pt x="146" y="391"/>
                  </a:lnTo>
                  <a:lnTo>
                    <a:pt x="247" y="143"/>
                  </a:lnTo>
                  <a:lnTo>
                    <a:pt x="170" y="176"/>
                  </a:lnTo>
                  <a:lnTo>
                    <a:pt x="102" y="237"/>
                  </a:lnTo>
                  <a:lnTo>
                    <a:pt x="47" y="311"/>
                  </a:lnTo>
                  <a:lnTo>
                    <a:pt x="11" y="382"/>
                  </a:lnTo>
                  <a:lnTo>
                    <a:pt x="0" y="435"/>
                  </a:lnTo>
                  <a:lnTo>
                    <a:pt x="7" y="465"/>
                  </a:lnTo>
                  <a:lnTo>
                    <a:pt x="22" y="489"/>
                  </a:lnTo>
                  <a:lnTo>
                    <a:pt x="47" y="507"/>
                  </a:lnTo>
                  <a:lnTo>
                    <a:pt x="81" y="518"/>
                  </a:lnTo>
                  <a:lnTo>
                    <a:pt x="177" y="535"/>
                  </a:lnTo>
                  <a:lnTo>
                    <a:pt x="147" y="749"/>
                  </a:lnTo>
                  <a:lnTo>
                    <a:pt x="148" y="781"/>
                  </a:lnTo>
                  <a:lnTo>
                    <a:pt x="159" y="808"/>
                  </a:lnTo>
                  <a:lnTo>
                    <a:pt x="181" y="828"/>
                  </a:lnTo>
                  <a:lnTo>
                    <a:pt x="211" y="840"/>
                  </a:lnTo>
                  <a:lnTo>
                    <a:pt x="243" y="840"/>
                  </a:lnTo>
                  <a:lnTo>
                    <a:pt x="269" y="829"/>
                  </a:lnTo>
                  <a:lnTo>
                    <a:pt x="289" y="808"/>
                  </a:lnTo>
                  <a:lnTo>
                    <a:pt x="300" y="779"/>
                  </a:lnTo>
                  <a:lnTo>
                    <a:pt x="346" y="543"/>
                  </a:lnTo>
                  <a:lnTo>
                    <a:pt x="344" y="543"/>
                  </a:lnTo>
                  <a:lnTo>
                    <a:pt x="354" y="532"/>
                  </a:lnTo>
                  <a:lnTo>
                    <a:pt x="365" y="507"/>
                  </a:lnTo>
                  <a:lnTo>
                    <a:pt x="367" y="479"/>
                  </a:lnTo>
                  <a:lnTo>
                    <a:pt x="362" y="463"/>
                  </a:lnTo>
                  <a:lnTo>
                    <a:pt x="363" y="463"/>
                  </a:lnTo>
                  <a:lnTo>
                    <a:pt x="365" y="457"/>
                  </a:lnTo>
                  <a:lnTo>
                    <a:pt x="367" y="441"/>
                  </a:lnTo>
                  <a:lnTo>
                    <a:pt x="370" y="422"/>
                  </a:lnTo>
                  <a:lnTo>
                    <a:pt x="372" y="407"/>
                  </a:lnTo>
                  <a:close/>
                  <a:moveTo>
                    <a:pt x="464" y="658"/>
                  </a:moveTo>
                  <a:lnTo>
                    <a:pt x="329" y="658"/>
                  </a:lnTo>
                  <a:lnTo>
                    <a:pt x="344" y="662"/>
                  </a:lnTo>
                  <a:lnTo>
                    <a:pt x="361" y="665"/>
                  </a:lnTo>
                  <a:lnTo>
                    <a:pt x="378" y="666"/>
                  </a:lnTo>
                  <a:lnTo>
                    <a:pt x="393" y="666"/>
                  </a:lnTo>
                  <a:lnTo>
                    <a:pt x="409" y="666"/>
                  </a:lnTo>
                  <a:lnTo>
                    <a:pt x="428" y="665"/>
                  </a:lnTo>
                  <a:lnTo>
                    <a:pt x="447" y="663"/>
                  </a:lnTo>
                  <a:lnTo>
                    <a:pt x="464" y="658"/>
                  </a:lnTo>
                  <a:close/>
                  <a:moveTo>
                    <a:pt x="544" y="149"/>
                  </a:moveTo>
                  <a:lnTo>
                    <a:pt x="533" y="91"/>
                  </a:lnTo>
                  <a:lnTo>
                    <a:pt x="501" y="43"/>
                  </a:lnTo>
                  <a:lnTo>
                    <a:pt x="454" y="11"/>
                  </a:lnTo>
                  <a:lnTo>
                    <a:pt x="396" y="0"/>
                  </a:lnTo>
                  <a:lnTo>
                    <a:pt x="338" y="11"/>
                  </a:lnTo>
                  <a:lnTo>
                    <a:pt x="290" y="43"/>
                  </a:lnTo>
                  <a:lnTo>
                    <a:pt x="258" y="91"/>
                  </a:lnTo>
                  <a:lnTo>
                    <a:pt x="247" y="149"/>
                  </a:lnTo>
                  <a:lnTo>
                    <a:pt x="258" y="207"/>
                  </a:lnTo>
                  <a:lnTo>
                    <a:pt x="290" y="254"/>
                  </a:lnTo>
                  <a:lnTo>
                    <a:pt x="338" y="286"/>
                  </a:lnTo>
                  <a:lnTo>
                    <a:pt x="396" y="298"/>
                  </a:lnTo>
                  <a:lnTo>
                    <a:pt x="454" y="286"/>
                  </a:lnTo>
                  <a:lnTo>
                    <a:pt x="501" y="254"/>
                  </a:lnTo>
                  <a:lnTo>
                    <a:pt x="533" y="207"/>
                  </a:lnTo>
                  <a:lnTo>
                    <a:pt x="544" y="149"/>
                  </a:lnTo>
                  <a:close/>
                  <a:moveTo>
                    <a:pt x="790" y="435"/>
                  </a:moveTo>
                  <a:lnTo>
                    <a:pt x="779" y="382"/>
                  </a:lnTo>
                  <a:lnTo>
                    <a:pt x="743" y="311"/>
                  </a:lnTo>
                  <a:lnTo>
                    <a:pt x="688" y="237"/>
                  </a:lnTo>
                  <a:lnTo>
                    <a:pt x="620" y="176"/>
                  </a:lnTo>
                  <a:lnTo>
                    <a:pt x="543" y="143"/>
                  </a:lnTo>
                  <a:lnTo>
                    <a:pt x="644" y="391"/>
                  </a:lnTo>
                  <a:lnTo>
                    <a:pt x="593" y="401"/>
                  </a:lnTo>
                  <a:lnTo>
                    <a:pt x="589" y="374"/>
                  </a:lnTo>
                  <a:lnTo>
                    <a:pt x="584" y="364"/>
                  </a:lnTo>
                  <a:lnTo>
                    <a:pt x="569" y="344"/>
                  </a:lnTo>
                  <a:lnTo>
                    <a:pt x="548" y="330"/>
                  </a:lnTo>
                  <a:lnTo>
                    <a:pt x="521" y="323"/>
                  </a:lnTo>
                  <a:lnTo>
                    <a:pt x="491" y="324"/>
                  </a:lnTo>
                  <a:lnTo>
                    <a:pt x="460" y="335"/>
                  </a:lnTo>
                  <a:lnTo>
                    <a:pt x="436" y="354"/>
                  </a:lnTo>
                  <a:lnTo>
                    <a:pt x="422" y="379"/>
                  </a:lnTo>
                  <a:lnTo>
                    <a:pt x="418" y="407"/>
                  </a:lnTo>
                  <a:lnTo>
                    <a:pt x="420" y="422"/>
                  </a:lnTo>
                  <a:lnTo>
                    <a:pt x="423" y="441"/>
                  </a:lnTo>
                  <a:lnTo>
                    <a:pt x="426" y="457"/>
                  </a:lnTo>
                  <a:lnTo>
                    <a:pt x="427" y="463"/>
                  </a:lnTo>
                  <a:lnTo>
                    <a:pt x="429" y="463"/>
                  </a:lnTo>
                  <a:lnTo>
                    <a:pt x="423" y="479"/>
                  </a:lnTo>
                  <a:lnTo>
                    <a:pt x="426" y="507"/>
                  </a:lnTo>
                  <a:lnTo>
                    <a:pt x="436" y="532"/>
                  </a:lnTo>
                  <a:lnTo>
                    <a:pt x="446" y="543"/>
                  </a:lnTo>
                  <a:lnTo>
                    <a:pt x="444" y="543"/>
                  </a:lnTo>
                  <a:lnTo>
                    <a:pt x="490" y="779"/>
                  </a:lnTo>
                  <a:lnTo>
                    <a:pt x="501" y="808"/>
                  </a:lnTo>
                  <a:lnTo>
                    <a:pt x="521" y="829"/>
                  </a:lnTo>
                  <a:lnTo>
                    <a:pt x="547" y="840"/>
                  </a:lnTo>
                  <a:lnTo>
                    <a:pt x="579" y="840"/>
                  </a:lnTo>
                  <a:lnTo>
                    <a:pt x="609" y="828"/>
                  </a:lnTo>
                  <a:lnTo>
                    <a:pt x="631" y="808"/>
                  </a:lnTo>
                  <a:lnTo>
                    <a:pt x="643" y="781"/>
                  </a:lnTo>
                  <a:lnTo>
                    <a:pt x="643" y="749"/>
                  </a:lnTo>
                  <a:lnTo>
                    <a:pt x="613" y="535"/>
                  </a:lnTo>
                  <a:lnTo>
                    <a:pt x="709" y="518"/>
                  </a:lnTo>
                  <a:lnTo>
                    <a:pt x="743" y="507"/>
                  </a:lnTo>
                  <a:lnTo>
                    <a:pt x="768" y="489"/>
                  </a:lnTo>
                  <a:lnTo>
                    <a:pt x="784" y="465"/>
                  </a:lnTo>
                  <a:lnTo>
                    <a:pt x="790" y="435"/>
                  </a:lnTo>
                  <a:close/>
                </a:path>
              </a:pathLst>
            </a:custGeom>
            <a:solidFill>
              <a:srgbClr val="0F2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p>
          </p:txBody>
        </p:sp>
        <p:pic>
          <p:nvPicPr>
            <p:cNvPr id="2206" name="docshape17">
              <a:extLst>
                <a:ext uri="{FF2B5EF4-FFF2-40B4-BE49-F238E27FC236}">
                  <a16:creationId xmlns:a16="http://schemas.microsoft.com/office/drawing/2014/main" id="{E5F22882-4C2B-4DF3-B058-7966F24279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 y="763"/>
              <a:ext cx="177" cy="133"/>
            </a:xfrm>
            <a:prstGeom prst="rect">
              <a:avLst/>
            </a:prstGeom>
            <a:noFill/>
            <a:extLst>
              <a:ext uri="{909E8E84-426E-40DD-AFC4-6F175D3DCCD1}">
                <a14:hiddenFill xmlns:a14="http://schemas.microsoft.com/office/drawing/2010/main">
                  <a:solidFill>
                    <a:srgbClr val="FFFFFF"/>
                  </a:solidFill>
                </a14:hiddenFill>
              </a:ext>
            </a:extLst>
          </p:spPr>
        </p:pic>
      </p:grpSp>
      <p:sp>
        <p:nvSpPr>
          <p:cNvPr id="2146" name="Rectangle 163">
            <a:extLst>
              <a:ext uri="{FF2B5EF4-FFF2-40B4-BE49-F238E27FC236}">
                <a16:creationId xmlns:a16="http://schemas.microsoft.com/office/drawing/2014/main" id="{E11CBC9D-1188-46ED-B05E-C10CEE5FA89B}"/>
              </a:ext>
            </a:extLst>
          </p:cNvPr>
          <p:cNvSpPr>
            <a:spLocks noChangeArrowheads="1"/>
          </p:cNvSpPr>
          <p:nvPr/>
        </p:nvSpPr>
        <p:spPr bwMode="auto">
          <a:xfrm>
            <a:off x="3001054" y="2817550"/>
            <a:ext cx="17613934"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More than half of Americans </a:t>
            </a:r>
            <a:r>
              <a:rPr kumimoji="0" lang="en-US" altLang="en-US" sz="3200" b="0"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report that </a:t>
            </a:r>
            <a:r>
              <a:rPr kumimoji="0" lang="en-US" altLang="en-US" sz="3200" b="1"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COVID-19 has had a negative impact </a:t>
            </a:r>
            <a:r>
              <a:rPr kumimoji="0" lang="en-US" altLang="en-US" sz="3200" b="0"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on their mental health. In February 2021, </a:t>
            </a:r>
            <a:r>
              <a:rPr kumimoji="0" lang="en-US" altLang="en-US" sz="3600" b="1"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43.7% of adults in </a:t>
            </a:r>
            <a:r>
              <a:rPr lang="en-US" altLang="en-US" sz="3600" b="1" dirty="0">
                <a:solidFill>
                  <a:srgbClr val="002060"/>
                </a:solidFill>
                <a:latin typeface="Poppins" panose="00000500000000000000" pitchFamily="2" charset="0"/>
                <a:ea typeface="Arial" panose="020B0604020202020204" pitchFamily="34" charset="0"/>
                <a:cs typeface="Poppins" panose="00000500000000000000" pitchFamily="2" charset="0"/>
              </a:rPr>
              <a:t>Washington, DC</a:t>
            </a:r>
            <a:r>
              <a:rPr kumimoji="0" lang="en-US" altLang="en-US" sz="3600" b="1"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 </a:t>
            </a:r>
            <a:r>
              <a:rPr kumimoji="0" lang="en-US" altLang="en-US" sz="3200" b="0"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reported symptoms of </a:t>
            </a:r>
            <a:r>
              <a:rPr kumimoji="0" lang="en-US" altLang="en-US" sz="3600" b="1"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anxiety or depression.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25.7% were unable to get needed counseling or therapy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002060"/>
              </a:solidFill>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002060"/>
              </a:solidFill>
              <a:effectLst/>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b="1" dirty="0">
              <a:solidFill>
                <a:srgbClr val="002060"/>
              </a:solidFill>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2060"/>
              </a:solidFill>
              <a:effectLst/>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Poppins" panose="00000500000000000000" pitchFamily="2" charset="0"/>
              <a:cs typeface="Poppins" panose="00000500000000000000" pitchFamily="2" charset="0"/>
            </a:endParaRPr>
          </a:p>
        </p:txBody>
      </p:sp>
      <p:sp>
        <p:nvSpPr>
          <p:cNvPr id="2152" name="TextBox 2151">
            <a:extLst>
              <a:ext uri="{FF2B5EF4-FFF2-40B4-BE49-F238E27FC236}">
                <a16:creationId xmlns:a16="http://schemas.microsoft.com/office/drawing/2014/main" id="{A5B5887F-8656-4866-A56D-BEBFE2EB40B4}"/>
              </a:ext>
            </a:extLst>
          </p:cNvPr>
          <p:cNvSpPr txBox="1"/>
          <p:nvPr/>
        </p:nvSpPr>
        <p:spPr>
          <a:xfrm>
            <a:off x="8395880" y="14602804"/>
            <a:ext cx="16538971" cy="30659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
        <p:nvSpPr>
          <p:cNvPr id="2153" name="Rectangle 174">
            <a:extLst>
              <a:ext uri="{FF2B5EF4-FFF2-40B4-BE49-F238E27FC236}">
                <a16:creationId xmlns:a16="http://schemas.microsoft.com/office/drawing/2014/main" id="{DEDAB8F6-0CCF-476B-978F-2F580F765F54}"/>
              </a:ext>
            </a:extLst>
          </p:cNvPr>
          <p:cNvSpPr>
            <a:spLocks noChangeArrowheads="1"/>
          </p:cNvSpPr>
          <p:nvPr/>
        </p:nvSpPr>
        <p:spPr bwMode="auto">
          <a:xfrm>
            <a:off x="3032838" y="8051738"/>
            <a:ext cx="1417195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bg1"/>
                </a:solidFill>
                <a:effectLst/>
                <a:latin typeface="Poppins" panose="00000500000000000000" pitchFamily="2" charset="0"/>
                <a:ea typeface="Arial" panose="020B0604020202020204" pitchFamily="34" charset="0"/>
                <a:cs typeface="Poppins" panose="00000500000000000000" pitchFamily="2" charset="0"/>
              </a:rPr>
              <a:t>1 in 20 U.S. adults </a:t>
            </a:r>
            <a:r>
              <a:rPr kumimoji="0" lang="en-US" altLang="en-US" sz="3200" b="0" i="0" u="none" strike="noStrike" cap="none" normalizeH="0" baseline="0" dirty="0">
                <a:ln>
                  <a:noFill/>
                </a:ln>
                <a:solidFill>
                  <a:schemeClr val="bg1"/>
                </a:solidFill>
                <a:effectLst/>
                <a:latin typeface="Poppins" panose="00000500000000000000" pitchFamily="2" charset="0"/>
                <a:ea typeface="Arial" panose="020B0604020202020204" pitchFamily="34" charset="0"/>
                <a:cs typeface="Poppins" panose="00000500000000000000" pitchFamily="2" charset="0"/>
              </a:rPr>
              <a:t>experience serious mental illness each year</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nvGrpSpPr>
          <p:cNvPr id="2154" name="docshapegroup19">
            <a:extLst>
              <a:ext uri="{FF2B5EF4-FFF2-40B4-BE49-F238E27FC236}">
                <a16:creationId xmlns:a16="http://schemas.microsoft.com/office/drawing/2014/main" id="{35E9A613-1907-42BC-918B-544FB81C7E26}"/>
              </a:ext>
            </a:extLst>
          </p:cNvPr>
          <p:cNvGrpSpPr>
            <a:grpSpLocks/>
          </p:cNvGrpSpPr>
          <p:nvPr/>
        </p:nvGrpSpPr>
        <p:grpSpPr bwMode="auto">
          <a:xfrm>
            <a:off x="871812" y="6350714"/>
            <a:ext cx="1379019" cy="1678534"/>
            <a:chOff x="2209" y="-368"/>
            <a:chExt cx="894" cy="1113"/>
          </a:xfrm>
        </p:grpSpPr>
        <p:sp>
          <p:nvSpPr>
            <p:cNvPr id="2158" name="docshape20">
              <a:extLst>
                <a:ext uri="{FF2B5EF4-FFF2-40B4-BE49-F238E27FC236}">
                  <a16:creationId xmlns:a16="http://schemas.microsoft.com/office/drawing/2014/main" id="{DB821A64-123D-491D-A6D0-84779E008AD1}"/>
                </a:ext>
              </a:extLst>
            </p:cNvPr>
            <p:cNvSpPr>
              <a:spLocks/>
            </p:cNvSpPr>
            <p:nvPr/>
          </p:nvSpPr>
          <p:spPr bwMode="auto">
            <a:xfrm>
              <a:off x="2209" y="-368"/>
              <a:ext cx="894" cy="894"/>
            </a:xfrm>
            <a:custGeom>
              <a:avLst/>
              <a:gdLst>
                <a:gd name="T0" fmla="+- 0 2656 2209"/>
                <a:gd name="T1" fmla="*/ T0 w 894"/>
                <a:gd name="T2" fmla="+- 0 -368 -368"/>
                <a:gd name="T3" fmla="*/ -368 h 894"/>
                <a:gd name="T4" fmla="+- 0 2584 2209"/>
                <a:gd name="T5" fmla="*/ T4 w 894"/>
                <a:gd name="T6" fmla="+- 0 -362 -368"/>
                <a:gd name="T7" fmla="*/ -362 h 894"/>
                <a:gd name="T8" fmla="+- 0 2515 2209"/>
                <a:gd name="T9" fmla="*/ T8 w 894"/>
                <a:gd name="T10" fmla="+- 0 -345 -368"/>
                <a:gd name="T11" fmla="*/ -345 h 894"/>
                <a:gd name="T12" fmla="+- 0 2451 2209"/>
                <a:gd name="T13" fmla="*/ T12 w 894"/>
                <a:gd name="T14" fmla="+- 0 -318 -368"/>
                <a:gd name="T15" fmla="*/ -318 h 894"/>
                <a:gd name="T16" fmla="+- 0 2392 2209"/>
                <a:gd name="T17" fmla="*/ T16 w 894"/>
                <a:gd name="T18" fmla="+- 0 -281 -368"/>
                <a:gd name="T19" fmla="*/ -281 h 894"/>
                <a:gd name="T20" fmla="+- 0 2340 2209"/>
                <a:gd name="T21" fmla="*/ T20 w 894"/>
                <a:gd name="T22" fmla="+- 0 -237 -368"/>
                <a:gd name="T23" fmla="*/ -237 h 894"/>
                <a:gd name="T24" fmla="+- 0 2296 2209"/>
                <a:gd name="T25" fmla="*/ T24 w 894"/>
                <a:gd name="T26" fmla="+- 0 -185 -368"/>
                <a:gd name="T27" fmla="*/ -185 h 894"/>
                <a:gd name="T28" fmla="+- 0 2259 2209"/>
                <a:gd name="T29" fmla="*/ T28 w 894"/>
                <a:gd name="T30" fmla="+- 0 -126 -368"/>
                <a:gd name="T31" fmla="*/ -126 h 894"/>
                <a:gd name="T32" fmla="+- 0 2232 2209"/>
                <a:gd name="T33" fmla="*/ T32 w 894"/>
                <a:gd name="T34" fmla="+- 0 -62 -368"/>
                <a:gd name="T35" fmla="*/ -62 h 894"/>
                <a:gd name="T36" fmla="+- 0 2215 2209"/>
                <a:gd name="T37" fmla="*/ T36 w 894"/>
                <a:gd name="T38" fmla="+- 0 7 -368"/>
                <a:gd name="T39" fmla="*/ 7 h 894"/>
                <a:gd name="T40" fmla="+- 0 2209 2209"/>
                <a:gd name="T41" fmla="*/ T40 w 894"/>
                <a:gd name="T42" fmla="+- 0 79 -368"/>
                <a:gd name="T43" fmla="*/ 79 h 894"/>
                <a:gd name="T44" fmla="+- 0 2215 2209"/>
                <a:gd name="T45" fmla="*/ T44 w 894"/>
                <a:gd name="T46" fmla="+- 0 152 -368"/>
                <a:gd name="T47" fmla="*/ 152 h 894"/>
                <a:gd name="T48" fmla="+- 0 2232 2209"/>
                <a:gd name="T49" fmla="*/ T48 w 894"/>
                <a:gd name="T50" fmla="+- 0 221 -368"/>
                <a:gd name="T51" fmla="*/ 221 h 894"/>
                <a:gd name="T52" fmla="+- 0 2259 2209"/>
                <a:gd name="T53" fmla="*/ T52 w 894"/>
                <a:gd name="T54" fmla="+- 0 285 -368"/>
                <a:gd name="T55" fmla="*/ 285 h 894"/>
                <a:gd name="T56" fmla="+- 0 2296 2209"/>
                <a:gd name="T57" fmla="*/ T56 w 894"/>
                <a:gd name="T58" fmla="+- 0 343 -368"/>
                <a:gd name="T59" fmla="*/ 343 h 894"/>
                <a:gd name="T60" fmla="+- 0 2340 2209"/>
                <a:gd name="T61" fmla="*/ T60 w 894"/>
                <a:gd name="T62" fmla="+- 0 395 -368"/>
                <a:gd name="T63" fmla="*/ 395 h 894"/>
                <a:gd name="T64" fmla="+- 0 2392 2209"/>
                <a:gd name="T65" fmla="*/ T64 w 894"/>
                <a:gd name="T66" fmla="+- 0 440 -368"/>
                <a:gd name="T67" fmla="*/ 440 h 894"/>
                <a:gd name="T68" fmla="+- 0 2451 2209"/>
                <a:gd name="T69" fmla="*/ T68 w 894"/>
                <a:gd name="T70" fmla="+- 0 476 -368"/>
                <a:gd name="T71" fmla="*/ 476 h 894"/>
                <a:gd name="T72" fmla="+- 0 2515 2209"/>
                <a:gd name="T73" fmla="*/ T72 w 894"/>
                <a:gd name="T74" fmla="+- 0 504 -368"/>
                <a:gd name="T75" fmla="*/ 504 h 894"/>
                <a:gd name="T76" fmla="+- 0 2584 2209"/>
                <a:gd name="T77" fmla="*/ T76 w 894"/>
                <a:gd name="T78" fmla="+- 0 520 -368"/>
                <a:gd name="T79" fmla="*/ 520 h 894"/>
                <a:gd name="T80" fmla="+- 0 2656 2209"/>
                <a:gd name="T81" fmla="*/ T80 w 894"/>
                <a:gd name="T82" fmla="+- 0 526 -368"/>
                <a:gd name="T83" fmla="*/ 526 h 894"/>
                <a:gd name="T84" fmla="+- 0 2729 2209"/>
                <a:gd name="T85" fmla="*/ T84 w 894"/>
                <a:gd name="T86" fmla="+- 0 520 -368"/>
                <a:gd name="T87" fmla="*/ 520 h 894"/>
                <a:gd name="T88" fmla="+- 0 2798 2209"/>
                <a:gd name="T89" fmla="*/ T88 w 894"/>
                <a:gd name="T90" fmla="+- 0 504 -368"/>
                <a:gd name="T91" fmla="*/ 504 h 894"/>
                <a:gd name="T92" fmla="+- 0 2862 2209"/>
                <a:gd name="T93" fmla="*/ T92 w 894"/>
                <a:gd name="T94" fmla="+- 0 476 -368"/>
                <a:gd name="T95" fmla="*/ 476 h 894"/>
                <a:gd name="T96" fmla="+- 0 2920 2209"/>
                <a:gd name="T97" fmla="*/ T96 w 894"/>
                <a:gd name="T98" fmla="+- 0 440 -368"/>
                <a:gd name="T99" fmla="*/ 440 h 894"/>
                <a:gd name="T100" fmla="+- 0 2972 2209"/>
                <a:gd name="T101" fmla="*/ T100 w 894"/>
                <a:gd name="T102" fmla="+- 0 395 -368"/>
                <a:gd name="T103" fmla="*/ 395 h 894"/>
                <a:gd name="T104" fmla="+- 0 3017 2209"/>
                <a:gd name="T105" fmla="*/ T104 w 894"/>
                <a:gd name="T106" fmla="+- 0 343 -368"/>
                <a:gd name="T107" fmla="*/ 343 h 894"/>
                <a:gd name="T108" fmla="+- 0 3053 2209"/>
                <a:gd name="T109" fmla="*/ T108 w 894"/>
                <a:gd name="T110" fmla="+- 0 285 -368"/>
                <a:gd name="T111" fmla="*/ 285 h 894"/>
                <a:gd name="T112" fmla="+- 0 3080 2209"/>
                <a:gd name="T113" fmla="*/ T112 w 894"/>
                <a:gd name="T114" fmla="+- 0 221 -368"/>
                <a:gd name="T115" fmla="*/ 221 h 894"/>
                <a:gd name="T116" fmla="+- 0 3097 2209"/>
                <a:gd name="T117" fmla="*/ T116 w 894"/>
                <a:gd name="T118" fmla="+- 0 152 -368"/>
                <a:gd name="T119" fmla="*/ 152 h 894"/>
                <a:gd name="T120" fmla="+- 0 3103 2209"/>
                <a:gd name="T121" fmla="*/ T120 w 894"/>
                <a:gd name="T122" fmla="+- 0 79 -368"/>
                <a:gd name="T123" fmla="*/ 79 h 894"/>
                <a:gd name="T124" fmla="+- 0 3097 2209"/>
                <a:gd name="T125" fmla="*/ T124 w 894"/>
                <a:gd name="T126" fmla="+- 0 7 -368"/>
                <a:gd name="T127" fmla="*/ 7 h 894"/>
                <a:gd name="T128" fmla="+- 0 3080 2209"/>
                <a:gd name="T129" fmla="*/ T128 w 894"/>
                <a:gd name="T130" fmla="+- 0 -62 -368"/>
                <a:gd name="T131" fmla="*/ -62 h 894"/>
                <a:gd name="T132" fmla="+- 0 3053 2209"/>
                <a:gd name="T133" fmla="*/ T132 w 894"/>
                <a:gd name="T134" fmla="+- 0 -126 -368"/>
                <a:gd name="T135" fmla="*/ -126 h 894"/>
                <a:gd name="T136" fmla="+- 0 3017 2209"/>
                <a:gd name="T137" fmla="*/ T136 w 894"/>
                <a:gd name="T138" fmla="+- 0 -185 -368"/>
                <a:gd name="T139" fmla="*/ -185 h 894"/>
                <a:gd name="T140" fmla="+- 0 2972 2209"/>
                <a:gd name="T141" fmla="*/ T140 w 894"/>
                <a:gd name="T142" fmla="+- 0 -237 -368"/>
                <a:gd name="T143" fmla="*/ -237 h 894"/>
                <a:gd name="T144" fmla="+- 0 2920 2209"/>
                <a:gd name="T145" fmla="*/ T144 w 894"/>
                <a:gd name="T146" fmla="+- 0 -281 -368"/>
                <a:gd name="T147" fmla="*/ -281 h 894"/>
                <a:gd name="T148" fmla="+- 0 2862 2209"/>
                <a:gd name="T149" fmla="*/ T148 w 894"/>
                <a:gd name="T150" fmla="+- 0 -318 -368"/>
                <a:gd name="T151" fmla="*/ -318 h 894"/>
                <a:gd name="T152" fmla="+- 0 2798 2209"/>
                <a:gd name="T153" fmla="*/ T152 w 894"/>
                <a:gd name="T154" fmla="+- 0 -345 -368"/>
                <a:gd name="T155" fmla="*/ -345 h 894"/>
                <a:gd name="T156" fmla="+- 0 2729 2209"/>
                <a:gd name="T157" fmla="*/ T156 w 894"/>
                <a:gd name="T158" fmla="+- 0 -362 -368"/>
                <a:gd name="T159" fmla="*/ -362 h 894"/>
                <a:gd name="T160" fmla="+- 0 2656 2209"/>
                <a:gd name="T161" fmla="*/ T160 w 894"/>
                <a:gd name="T162" fmla="+- 0 -368 -368"/>
                <a:gd name="T163" fmla="*/ -368 h 8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894" h="894">
                  <a:moveTo>
                    <a:pt x="447" y="0"/>
                  </a:moveTo>
                  <a:lnTo>
                    <a:pt x="375" y="6"/>
                  </a:lnTo>
                  <a:lnTo>
                    <a:pt x="306" y="23"/>
                  </a:lnTo>
                  <a:lnTo>
                    <a:pt x="242" y="50"/>
                  </a:lnTo>
                  <a:lnTo>
                    <a:pt x="183" y="87"/>
                  </a:lnTo>
                  <a:lnTo>
                    <a:pt x="131" y="131"/>
                  </a:lnTo>
                  <a:lnTo>
                    <a:pt x="87" y="183"/>
                  </a:lnTo>
                  <a:lnTo>
                    <a:pt x="50" y="242"/>
                  </a:lnTo>
                  <a:lnTo>
                    <a:pt x="23" y="306"/>
                  </a:lnTo>
                  <a:lnTo>
                    <a:pt x="6" y="375"/>
                  </a:lnTo>
                  <a:lnTo>
                    <a:pt x="0" y="447"/>
                  </a:lnTo>
                  <a:lnTo>
                    <a:pt x="6" y="520"/>
                  </a:lnTo>
                  <a:lnTo>
                    <a:pt x="23" y="589"/>
                  </a:lnTo>
                  <a:lnTo>
                    <a:pt x="50" y="653"/>
                  </a:lnTo>
                  <a:lnTo>
                    <a:pt x="87" y="711"/>
                  </a:lnTo>
                  <a:lnTo>
                    <a:pt x="131" y="763"/>
                  </a:lnTo>
                  <a:lnTo>
                    <a:pt x="183" y="808"/>
                  </a:lnTo>
                  <a:lnTo>
                    <a:pt x="242" y="844"/>
                  </a:lnTo>
                  <a:lnTo>
                    <a:pt x="306" y="872"/>
                  </a:lnTo>
                  <a:lnTo>
                    <a:pt x="375" y="888"/>
                  </a:lnTo>
                  <a:lnTo>
                    <a:pt x="447" y="894"/>
                  </a:lnTo>
                  <a:lnTo>
                    <a:pt x="520" y="888"/>
                  </a:lnTo>
                  <a:lnTo>
                    <a:pt x="589" y="872"/>
                  </a:lnTo>
                  <a:lnTo>
                    <a:pt x="653" y="844"/>
                  </a:lnTo>
                  <a:lnTo>
                    <a:pt x="711" y="808"/>
                  </a:lnTo>
                  <a:lnTo>
                    <a:pt x="763" y="763"/>
                  </a:lnTo>
                  <a:lnTo>
                    <a:pt x="808" y="711"/>
                  </a:lnTo>
                  <a:lnTo>
                    <a:pt x="844" y="653"/>
                  </a:lnTo>
                  <a:lnTo>
                    <a:pt x="871" y="589"/>
                  </a:lnTo>
                  <a:lnTo>
                    <a:pt x="888" y="520"/>
                  </a:lnTo>
                  <a:lnTo>
                    <a:pt x="894" y="447"/>
                  </a:lnTo>
                  <a:lnTo>
                    <a:pt x="888" y="375"/>
                  </a:lnTo>
                  <a:lnTo>
                    <a:pt x="871" y="306"/>
                  </a:lnTo>
                  <a:lnTo>
                    <a:pt x="844" y="242"/>
                  </a:lnTo>
                  <a:lnTo>
                    <a:pt x="808" y="183"/>
                  </a:lnTo>
                  <a:lnTo>
                    <a:pt x="763" y="131"/>
                  </a:lnTo>
                  <a:lnTo>
                    <a:pt x="711" y="87"/>
                  </a:lnTo>
                  <a:lnTo>
                    <a:pt x="653" y="50"/>
                  </a:lnTo>
                  <a:lnTo>
                    <a:pt x="589" y="23"/>
                  </a:lnTo>
                  <a:lnTo>
                    <a:pt x="520" y="6"/>
                  </a:lnTo>
                  <a:lnTo>
                    <a:pt x="447" y="0"/>
                  </a:lnTo>
                  <a:close/>
                </a:path>
              </a:pathLst>
            </a:custGeom>
            <a:solidFill>
              <a:srgbClr val="35A0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220" name="docshape21">
              <a:extLst>
                <a:ext uri="{FF2B5EF4-FFF2-40B4-BE49-F238E27FC236}">
                  <a16:creationId xmlns:a16="http://schemas.microsoft.com/office/drawing/2014/main" id="{6C338660-998C-485A-BF20-A0CDB2DC4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 y="-275"/>
              <a:ext cx="620" cy="495"/>
            </a:xfrm>
            <a:prstGeom prst="rect">
              <a:avLst/>
            </a:prstGeom>
            <a:noFill/>
            <a:extLst>
              <a:ext uri="{909E8E84-426E-40DD-AFC4-6F175D3DCCD1}">
                <a14:hiddenFill xmlns:a14="http://schemas.microsoft.com/office/drawing/2010/main">
                  <a:solidFill>
                    <a:srgbClr val="FFFFFF"/>
                  </a:solidFill>
                </a14:hiddenFill>
              </a:ext>
            </a:extLst>
          </p:spPr>
        </p:pic>
        <p:sp>
          <p:nvSpPr>
            <p:cNvPr id="2159" name="docshape22">
              <a:extLst>
                <a:ext uri="{FF2B5EF4-FFF2-40B4-BE49-F238E27FC236}">
                  <a16:creationId xmlns:a16="http://schemas.microsoft.com/office/drawing/2014/main" id="{4EC1E7D7-1EEC-4950-8A8A-971391173340}"/>
                </a:ext>
              </a:extLst>
            </p:cNvPr>
            <p:cNvSpPr>
              <a:spLocks/>
            </p:cNvSpPr>
            <p:nvPr/>
          </p:nvSpPr>
          <p:spPr bwMode="auto">
            <a:xfrm>
              <a:off x="2343" y="115"/>
              <a:ext cx="710" cy="631"/>
            </a:xfrm>
            <a:custGeom>
              <a:avLst/>
              <a:gdLst>
                <a:gd name="T0" fmla="+- 0 3053 2344"/>
                <a:gd name="T1" fmla="*/ T0 w 710"/>
                <a:gd name="T2" fmla="+- 0 135 115"/>
                <a:gd name="T3" fmla="*/ 135 h 631"/>
                <a:gd name="T4" fmla="+- 0 3053 2344"/>
                <a:gd name="T5" fmla="*/ T4 w 710"/>
                <a:gd name="T6" fmla="+- 0 122 115"/>
                <a:gd name="T7" fmla="*/ 122 h 631"/>
                <a:gd name="T8" fmla="+- 0 3052 2344"/>
                <a:gd name="T9" fmla="*/ T8 w 710"/>
                <a:gd name="T10" fmla="+- 0 115 115"/>
                <a:gd name="T11" fmla="*/ 115 h 631"/>
                <a:gd name="T12" fmla="+- 0 2693 2344"/>
                <a:gd name="T13" fmla="*/ T12 w 710"/>
                <a:gd name="T14" fmla="+- 0 115 115"/>
                <a:gd name="T15" fmla="*/ 115 h 631"/>
                <a:gd name="T16" fmla="+- 0 2450 2344"/>
                <a:gd name="T17" fmla="*/ T16 w 710"/>
                <a:gd name="T18" fmla="+- 0 115 115"/>
                <a:gd name="T19" fmla="*/ 115 h 631"/>
                <a:gd name="T20" fmla="+- 0 2430 2344"/>
                <a:gd name="T21" fmla="*/ T20 w 710"/>
                <a:gd name="T22" fmla="+- 0 184 115"/>
                <a:gd name="T23" fmla="*/ 184 h 631"/>
                <a:gd name="T24" fmla="+- 0 2420 2344"/>
                <a:gd name="T25" fmla="*/ T24 w 710"/>
                <a:gd name="T26" fmla="+- 0 222 115"/>
                <a:gd name="T27" fmla="*/ 222 h 631"/>
                <a:gd name="T28" fmla="+- 0 2416 2344"/>
                <a:gd name="T29" fmla="*/ T28 w 710"/>
                <a:gd name="T30" fmla="+- 0 244 115"/>
                <a:gd name="T31" fmla="*/ 244 h 631"/>
                <a:gd name="T32" fmla="+- 0 2417 2344"/>
                <a:gd name="T33" fmla="*/ T32 w 710"/>
                <a:gd name="T34" fmla="+- 0 259 115"/>
                <a:gd name="T35" fmla="*/ 259 h 631"/>
                <a:gd name="T36" fmla="+- 0 2418 2344"/>
                <a:gd name="T37" fmla="*/ T36 w 710"/>
                <a:gd name="T38" fmla="+- 0 279 115"/>
                <a:gd name="T39" fmla="*/ 279 h 631"/>
                <a:gd name="T40" fmla="+- 0 2417 2344"/>
                <a:gd name="T41" fmla="*/ T40 w 710"/>
                <a:gd name="T42" fmla="+- 0 299 115"/>
                <a:gd name="T43" fmla="*/ 299 h 631"/>
                <a:gd name="T44" fmla="+- 0 2414 2344"/>
                <a:gd name="T45" fmla="*/ T44 w 710"/>
                <a:gd name="T46" fmla="+- 0 312 115"/>
                <a:gd name="T47" fmla="*/ 312 h 631"/>
                <a:gd name="T48" fmla="+- 0 2402 2344"/>
                <a:gd name="T49" fmla="*/ T48 w 710"/>
                <a:gd name="T50" fmla="+- 0 334 115"/>
                <a:gd name="T51" fmla="*/ 334 h 631"/>
                <a:gd name="T52" fmla="+- 0 2344 2344"/>
                <a:gd name="T53" fmla="*/ T52 w 710"/>
                <a:gd name="T54" fmla="+- 0 424 115"/>
                <a:gd name="T55" fmla="*/ 424 h 631"/>
                <a:gd name="T56" fmla="+- 0 2352 2344"/>
                <a:gd name="T57" fmla="*/ T56 w 710"/>
                <a:gd name="T58" fmla="+- 0 427 115"/>
                <a:gd name="T59" fmla="*/ 427 h 631"/>
                <a:gd name="T60" fmla="+- 0 2396 2344"/>
                <a:gd name="T61" fmla="*/ T60 w 710"/>
                <a:gd name="T62" fmla="+- 0 432 115"/>
                <a:gd name="T63" fmla="*/ 432 h 631"/>
                <a:gd name="T64" fmla="+- 0 2406 2344"/>
                <a:gd name="T65" fmla="*/ T64 w 710"/>
                <a:gd name="T66" fmla="+- 0 434 115"/>
                <a:gd name="T67" fmla="*/ 434 h 631"/>
                <a:gd name="T68" fmla="+- 0 2407 2344"/>
                <a:gd name="T69" fmla="*/ T68 w 710"/>
                <a:gd name="T70" fmla="+- 0 438 115"/>
                <a:gd name="T71" fmla="*/ 438 h 631"/>
                <a:gd name="T72" fmla="+- 0 2394 2344"/>
                <a:gd name="T73" fmla="*/ T72 w 710"/>
                <a:gd name="T74" fmla="+- 0 460 115"/>
                <a:gd name="T75" fmla="*/ 460 h 631"/>
                <a:gd name="T76" fmla="+- 0 2399 2344"/>
                <a:gd name="T77" fmla="*/ T76 w 710"/>
                <a:gd name="T78" fmla="+- 0 470 115"/>
                <a:gd name="T79" fmla="*/ 470 h 631"/>
                <a:gd name="T80" fmla="+- 0 2417 2344"/>
                <a:gd name="T81" fmla="*/ T80 w 710"/>
                <a:gd name="T82" fmla="+- 0 486 115"/>
                <a:gd name="T83" fmla="*/ 486 h 631"/>
                <a:gd name="T84" fmla="+- 0 2416 2344"/>
                <a:gd name="T85" fmla="*/ T84 w 710"/>
                <a:gd name="T86" fmla="+- 0 492 115"/>
                <a:gd name="T87" fmla="*/ 492 h 631"/>
                <a:gd name="T88" fmla="+- 0 2404 2344"/>
                <a:gd name="T89" fmla="*/ T88 w 710"/>
                <a:gd name="T90" fmla="+- 0 502 115"/>
                <a:gd name="T91" fmla="*/ 502 h 631"/>
                <a:gd name="T92" fmla="+- 0 2411 2344"/>
                <a:gd name="T93" fmla="*/ T92 w 710"/>
                <a:gd name="T94" fmla="+- 0 513 115"/>
                <a:gd name="T95" fmla="*/ 513 h 631"/>
                <a:gd name="T96" fmla="+- 0 2419 2344"/>
                <a:gd name="T97" fmla="*/ T96 w 710"/>
                <a:gd name="T98" fmla="+- 0 528 115"/>
                <a:gd name="T99" fmla="*/ 528 h 631"/>
                <a:gd name="T100" fmla="+- 0 2427 2344"/>
                <a:gd name="T101" fmla="*/ T100 w 710"/>
                <a:gd name="T102" fmla="+- 0 553 115"/>
                <a:gd name="T103" fmla="*/ 553 h 631"/>
                <a:gd name="T104" fmla="+- 0 2434 2344"/>
                <a:gd name="T105" fmla="*/ T104 w 710"/>
                <a:gd name="T106" fmla="+- 0 579 115"/>
                <a:gd name="T107" fmla="*/ 579 h 631"/>
                <a:gd name="T108" fmla="+- 0 2434 2344"/>
                <a:gd name="T109" fmla="*/ T108 w 710"/>
                <a:gd name="T110" fmla="+- 0 600 115"/>
                <a:gd name="T111" fmla="*/ 600 h 631"/>
                <a:gd name="T112" fmla="+- 0 2454 2344"/>
                <a:gd name="T113" fmla="*/ T112 w 710"/>
                <a:gd name="T114" fmla="+- 0 614 115"/>
                <a:gd name="T115" fmla="*/ 614 h 631"/>
                <a:gd name="T116" fmla="+- 0 2507 2344"/>
                <a:gd name="T117" fmla="*/ T116 w 710"/>
                <a:gd name="T118" fmla="+- 0 621 115"/>
                <a:gd name="T119" fmla="*/ 621 h 631"/>
                <a:gd name="T120" fmla="+- 0 2573 2344"/>
                <a:gd name="T121" fmla="*/ T120 w 710"/>
                <a:gd name="T122" fmla="+- 0 620 115"/>
                <a:gd name="T123" fmla="*/ 620 h 631"/>
                <a:gd name="T124" fmla="+- 0 2632 2344"/>
                <a:gd name="T125" fmla="*/ T124 w 710"/>
                <a:gd name="T126" fmla="+- 0 607 115"/>
                <a:gd name="T127" fmla="*/ 607 h 631"/>
                <a:gd name="T128" fmla="+- 0 2615 2344"/>
                <a:gd name="T129" fmla="*/ T128 w 710"/>
                <a:gd name="T130" fmla="+- 0 745 115"/>
                <a:gd name="T131" fmla="*/ 745 h 631"/>
                <a:gd name="T132" fmla="+- 0 2904 2344"/>
                <a:gd name="T133" fmla="*/ T132 w 710"/>
                <a:gd name="T134" fmla="+- 0 745 115"/>
                <a:gd name="T135" fmla="*/ 745 h 631"/>
                <a:gd name="T136" fmla="+- 0 2891 2344"/>
                <a:gd name="T137" fmla="*/ T136 w 710"/>
                <a:gd name="T138" fmla="+- 0 706 115"/>
                <a:gd name="T139" fmla="*/ 706 h 631"/>
                <a:gd name="T140" fmla="+- 0 2879 2344"/>
                <a:gd name="T141" fmla="*/ T140 w 710"/>
                <a:gd name="T142" fmla="+- 0 656 115"/>
                <a:gd name="T143" fmla="*/ 656 h 631"/>
                <a:gd name="T144" fmla="+- 0 2877 2344"/>
                <a:gd name="T145" fmla="*/ T144 w 710"/>
                <a:gd name="T146" fmla="+- 0 603 115"/>
                <a:gd name="T147" fmla="*/ 603 h 631"/>
                <a:gd name="T148" fmla="+- 0 2891 2344"/>
                <a:gd name="T149" fmla="*/ T148 w 710"/>
                <a:gd name="T150" fmla="+- 0 555 115"/>
                <a:gd name="T151" fmla="*/ 555 h 631"/>
                <a:gd name="T152" fmla="+- 0 2919 2344"/>
                <a:gd name="T153" fmla="*/ T152 w 710"/>
                <a:gd name="T154" fmla="+- 0 509 115"/>
                <a:gd name="T155" fmla="*/ 509 h 631"/>
                <a:gd name="T156" fmla="+- 0 2954 2344"/>
                <a:gd name="T157" fmla="*/ T156 w 710"/>
                <a:gd name="T158" fmla="+- 0 448 115"/>
                <a:gd name="T159" fmla="*/ 448 h 631"/>
                <a:gd name="T160" fmla="+- 0 2991 2344"/>
                <a:gd name="T161" fmla="*/ T160 w 710"/>
                <a:gd name="T162" fmla="+- 0 377 115"/>
                <a:gd name="T163" fmla="*/ 377 h 631"/>
                <a:gd name="T164" fmla="+- 0 3023 2344"/>
                <a:gd name="T165" fmla="*/ T164 w 710"/>
                <a:gd name="T166" fmla="+- 0 298 115"/>
                <a:gd name="T167" fmla="*/ 298 h 631"/>
                <a:gd name="T168" fmla="+- 0 3046 2344"/>
                <a:gd name="T169" fmla="*/ T168 w 710"/>
                <a:gd name="T170" fmla="+- 0 217 115"/>
                <a:gd name="T171" fmla="*/ 217 h 631"/>
                <a:gd name="T172" fmla="+- 0 3053 2344"/>
                <a:gd name="T173" fmla="*/ T172 w 710"/>
                <a:gd name="T174" fmla="+- 0 135 115"/>
                <a:gd name="T175" fmla="*/ 135 h 6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710" h="631">
                  <a:moveTo>
                    <a:pt x="709" y="20"/>
                  </a:moveTo>
                  <a:lnTo>
                    <a:pt x="709" y="7"/>
                  </a:lnTo>
                  <a:lnTo>
                    <a:pt x="708" y="0"/>
                  </a:lnTo>
                  <a:lnTo>
                    <a:pt x="349" y="0"/>
                  </a:lnTo>
                  <a:lnTo>
                    <a:pt x="106" y="0"/>
                  </a:lnTo>
                  <a:lnTo>
                    <a:pt x="86" y="69"/>
                  </a:lnTo>
                  <a:lnTo>
                    <a:pt x="76" y="107"/>
                  </a:lnTo>
                  <a:lnTo>
                    <a:pt x="72" y="129"/>
                  </a:lnTo>
                  <a:lnTo>
                    <a:pt x="73" y="144"/>
                  </a:lnTo>
                  <a:lnTo>
                    <a:pt x="74" y="164"/>
                  </a:lnTo>
                  <a:lnTo>
                    <a:pt x="73" y="184"/>
                  </a:lnTo>
                  <a:lnTo>
                    <a:pt x="70" y="197"/>
                  </a:lnTo>
                  <a:lnTo>
                    <a:pt x="58" y="219"/>
                  </a:lnTo>
                  <a:lnTo>
                    <a:pt x="0" y="309"/>
                  </a:lnTo>
                  <a:lnTo>
                    <a:pt x="8" y="312"/>
                  </a:lnTo>
                  <a:lnTo>
                    <a:pt x="52" y="317"/>
                  </a:lnTo>
                  <a:lnTo>
                    <a:pt x="62" y="319"/>
                  </a:lnTo>
                  <a:lnTo>
                    <a:pt x="63" y="323"/>
                  </a:lnTo>
                  <a:lnTo>
                    <a:pt x="50" y="345"/>
                  </a:lnTo>
                  <a:lnTo>
                    <a:pt x="55" y="355"/>
                  </a:lnTo>
                  <a:lnTo>
                    <a:pt x="73" y="371"/>
                  </a:lnTo>
                  <a:lnTo>
                    <a:pt x="72" y="377"/>
                  </a:lnTo>
                  <a:lnTo>
                    <a:pt x="60" y="387"/>
                  </a:lnTo>
                  <a:lnTo>
                    <a:pt x="67" y="398"/>
                  </a:lnTo>
                  <a:lnTo>
                    <a:pt x="75" y="413"/>
                  </a:lnTo>
                  <a:lnTo>
                    <a:pt x="83" y="438"/>
                  </a:lnTo>
                  <a:lnTo>
                    <a:pt x="90" y="464"/>
                  </a:lnTo>
                  <a:lnTo>
                    <a:pt x="90" y="485"/>
                  </a:lnTo>
                  <a:lnTo>
                    <a:pt x="110" y="499"/>
                  </a:lnTo>
                  <a:lnTo>
                    <a:pt x="163" y="506"/>
                  </a:lnTo>
                  <a:lnTo>
                    <a:pt x="229" y="505"/>
                  </a:lnTo>
                  <a:lnTo>
                    <a:pt x="288" y="492"/>
                  </a:lnTo>
                  <a:lnTo>
                    <a:pt x="271" y="630"/>
                  </a:lnTo>
                  <a:lnTo>
                    <a:pt x="560" y="630"/>
                  </a:lnTo>
                  <a:lnTo>
                    <a:pt x="547" y="591"/>
                  </a:lnTo>
                  <a:lnTo>
                    <a:pt x="535" y="541"/>
                  </a:lnTo>
                  <a:lnTo>
                    <a:pt x="533" y="488"/>
                  </a:lnTo>
                  <a:lnTo>
                    <a:pt x="547" y="440"/>
                  </a:lnTo>
                  <a:lnTo>
                    <a:pt x="575" y="394"/>
                  </a:lnTo>
                  <a:lnTo>
                    <a:pt x="610" y="333"/>
                  </a:lnTo>
                  <a:lnTo>
                    <a:pt x="647" y="262"/>
                  </a:lnTo>
                  <a:lnTo>
                    <a:pt x="679" y="183"/>
                  </a:lnTo>
                  <a:lnTo>
                    <a:pt x="702" y="102"/>
                  </a:lnTo>
                  <a:lnTo>
                    <a:pt x="709" y="20"/>
                  </a:lnTo>
                  <a:close/>
                </a:path>
              </a:pathLst>
            </a:custGeom>
            <a:solidFill>
              <a:srgbClr val="0F2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160" name="Rectangle 175">
            <a:extLst>
              <a:ext uri="{FF2B5EF4-FFF2-40B4-BE49-F238E27FC236}">
                <a16:creationId xmlns:a16="http://schemas.microsoft.com/office/drawing/2014/main" id="{471DAE44-7A5B-4F2C-B08A-E411214E00B5}"/>
              </a:ext>
            </a:extLst>
          </p:cNvPr>
          <p:cNvSpPr>
            <a:spLocks noChangeArrowheads="1"/>
          </p:cNvSpPr>
          <p:nvPr/>
        </p:nvSpPr>
        <p:spPr bwMode="auto">
          <a:xfrm>
            <a:off x="3032839" y="6350714"/>
            <a:ext cx="131028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0"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In </a:t>
            </a:r>
            <a:r>
              <a:rPr lang="en-US" altLang="en-US" sz="4400" dirty="0">
                <a:solidFill>
                  <a:srgbClr val="002060"/>
                </a:solidFill>
                <a:latin typeface="Poppins" panose="00000500000000000000" pitchFamily="2" charset="0"/>
                <a:ea typeface="Arial" panose="020B0604020202020204" pitchFamily="34" charset="0"/>
                <a:cs typeface="Poppins" panose="00000500000000000000" pitchFamily="2" charset="0"/>
              </a:rPr>
              <a:t>Washington, DC</a:t>
            </a:r>
            <a:r>
              <a:rPr kumimoji="0" lang="en-US" altLang="en-US" sz="4400" b="0"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 </a:t>
            </a:r>
            <a:r>
              <a:rPr lang="en-US" altLang="en-US" sz="4800" b="1" dirty="0">
                <a:solidFill>
                  <a:srgbClr val="2A2660"/>
                </a:solidFill>
                <a:latin typeface="Poppins" panose="00000500000000000000" pitchFamily="2" charset="0"/>
                <a:ea typeface="Arial" panose="020B0604020202020204" pitchFamily="34" charset="0"/>
                <a:cs typeface="Poppins" panose="00000500000000000000" pitchFamily="2" charset="0"/>
              </a:rPr>
              <a:t>125,0</a:t>
            </a:r>
            <a:r>
              <a:rPr lang="en-US" altLang="en-US" sz="4800" b="1" dirty="0">
                <a:solidFill>
                  <a:srgbClr val="002060"/>
                </a:solidFill>
                <a:latin typeface="Poppins" panose="00000500000000000000" pitchFamily="2" charset="0"/>
                <a:ea typeface="Arial" panose="020B0604020202020204" pitchFamily="34" charset="0"/>
                <a:cs typeface="Poppins" panose="00000500000000000000" pitchFamily="2" charset="0"/>
              </a:rPr>
              <a:t>00</a:t>
            </a:r>
            <a:r>
              <a:rPr kumimoji="0" lang="en-US" altLang="en-US" sz="4800" b="1"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 adults </a:t>
            </a:r>
            <a:r>
              <a:rPr kumimoji="0" lang="en-US" altLang="en-US" sz="4400" b="0"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have a </a:t>
            </a:r>
            <a:r>
              <a:rPr kumimoji="0" lang="en-US" altLang="en-US" sz="4800" b="1" i="0" u="none" strike="noStrike" cap="none" normalizeH="0" baseline="0" dirty="0">
                <a:ln>
                  <a:noFill/>
                </a:ln>
                <a:solidFill>
                  <a:srgbClr val="002060"/>
                </a:solidFill>
                <a:effectLst/>
                <a:latin typeface="Poppins" panose="00000500000000000000" pitchFamily="2" charset="0"/>
                <a:ea typeface="Arial" panose="020B0604020202020204" pitchFamily="34" charset="0"/>
                <a:cs typeface="Poppins" panose="00000500000000000000" pitchFamily="2" charset="0"/>
              </a:rPr>
              <a:t>serious mental illness</a:t>
            </a:r>
            <a:r>
              <a:rPr kumimoji="0" lang="en-US" altLang="en-US" sz="4800" b="1" i="0" u="none" strike="noStrike" cap="none" normalizeH="0" baseline="0" dirty="0">
                <a:ln>
                  <a:noFill/>
                </a:ln>
                <a:solidFill>
                  <a:srgbClr val="3FAE49"/>
                </a:solidFill>
                <a:effectLst/>
                <a:latin typeface="Poppins" panose="00000500000000000000" pitchFamily="2" charset="0"/>
                <a:ea typeface="Arial" panose="020B0604020202020204" pitchFamily="34" charset="0"/>
                <a:cs typeface="Poppins" panose="00000500000000000000" pitchFamily="2" charset="0"/>
              </a:rPr>
              <a:t>.</a:t>
            </a:r>
            <a:endParaRPr kumimoji="0" lang="en-US" altLang="en-US" sz="6000" b="0" i="0" u="none" strike="noStrike" cap="none" normalizeH="0" baseline="0" dirty="0">
              <a:ln>
                <a:noFill/>
              </a:ln>
              <a:solidFill>
                <a:schemeClr val="tx1"/>
              </a:solidFill>
              <a:effectLst/>
              <a:latin typeface="Poppins" panose="00000500000000000000" pitchFamily="2" charset="0"/>
              <a:cs typeface="Poppins" panose="00000500000000000000" pitchFamily="2" charset="0"/>
            </a:endParaRPr>
          </a:p>
        </p:txBody>
      </p:sp>
      <p:sp>
        <p:nvSpPr>
          <p:cNvPr id="2162" name="Rectangle 184">
            <a:extLst>
              <a:ext uri="{FF2B5EF4-FFF2-40B4-BE49-F238E27FC236}">
                <a16:creationId xmlns:a16="http://schemas.microsoft.com/office/drawing/2014/main" id="{D21B817B-0BB7-43DF-A919-15F03351FC1F}"/>
              </a:ext>
            </a:extLst>
          </p:cNvPr>
          <p:cNvSpPr>
            <a:spLocks noChangeArrowheads="1"/>
          </p:cNvSpPr>
          <p:nvPr/>
        </p:nvSpPr>
        <p:spPr bwMode="auto">
          <a:xfrm>
            <a:off x="3166302" y="9732538"/>
            <a:ext cx="1549655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F2C44"/>
                </a:solidFill>
                <a:effectLst/>
                <a:latin typeface="Poppins" panose="00000500000000000000" pitchFamily="2" charset="0"/>
                <a:ea typeface="Arial" panose="020B0604020202020204" pitchFamily="34" charset="0"/>
                <a:cs typeface="Poppins" panose="00000500000000000000" pitchFamily="2" charset="0"/>
              </a:rPr>
              <a:t>1 in 6 U.S. youth </a:t>
            </a:r>
            <a:r>
              <a:rPr kumimoji="0" lang="en-US" altLang="en-US" sz="3200" b="0" i="0" u="none" strike="noStrike" cap="none" normalizeH="0" baseline="0" dirty="0">
                <a:ln>
                  <a:noFill/>
                </a:ln>
                <a:solidFill>
                  <a:srgbClr val="0F2C44"/>
                </a:solidFill>
                <a:effectLst/>
                <a:latin typeface="Poppins" panose="00000500000000000000" pitchFamily="2" charset="0"/>
                <a:ea typeface="Arial" panose="020B0604020202020204" pitchFamily="34" charset="0"/>
                <a:cs typeface="Poppins" panose="00000500000000000000" pitchFamily="2" charset="0"/>
              </a:rPr>
              <a:t>aged 6–17 experience a </a:t>
            </a:r>
            <a:r>
              <a:rPr kumimoji="0" lang="en-US" altLang="en-US" sz="3200" b="1" i="0" u="none" strike="noStrike" cap="none" normalizeH="0" baseline="0" dirty="0">
                <a:ln>
                  <a:noFill/>
                </a:ln>
                <a:solidFill>
                  <a:srgbClr val="0F2C44"/>
                </a:solidFill>
                <a:effectLst/>
                <a:latin typeface="Poppins" panose="00000500000000000000" pitchFamily="2" charset="0"/>
                <a:ea typeface="Arial" panose="020B0604020202020204" pitchFamily="34" charset="0"/>
                <a:cs typeface="Poppins" panose="00000500000000000000" pitchFamily="2" charset="0"/>
              </a:rPr>
              <a:t>mental health disorder </a:t>
            </a:r>
            <a:r>
              <a:rPr kumimoji="0" lang="en-US" altLang="en-US" sz="3200" b="0" i="0" u="none" strike="noStrike" cap="none" normalizeH="0" baseline="0" dirty="0">
                <a:ln>
                  <a:noFill/>
                </a:ln>
                <a:solidFill>
                  <a:srgbClr val="0F2C44"/>
                </a:solidFill>
                <a:effectLst/>
                <a:latin typeface="Poppins" panose="00000500000000000000" pitchFamily="2" charset="0"/>
                <a:ea typeface="Arial" panose="020B0604020202020204" pitchFamily="34" charset="0"/>
                <a:cs typeface="Poppins" panose="00000500000000000000" pitchFamily="2" charset="0"/>
              </a:rPr>
              <a:t>each year.</a:t>
            </a:r>
            <a:endParaRPr kumimoji="0" lang="en-US" altLang="en-US" sz="3200" b="0" i="0" u="none" strike="noStrike" cap="none" normalizeH="0" baseline="0" dirty="0">
              <a:ln>
                <a:noFill/>
              </a:ln>
              <a:solidFill>
                <a:schemeClr val="tx1"/>
              </a:solidFill>
              <a:effectLst/>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Poppins" panose="00000500000000000000" pitchFamily="2" charset="0"/>
              <a:cs typeface="Poppins" panose="00000500000000000000" pitchFamily="2" charset="0"/>
            </a:endParaRPr>
          </a:p>
        </p:txBody>
      </p:sp>
      <p:grpSp>
        <p:nvGrpSpPr>
          <p:cNvPr id="2163" name="docshapegroup24">
            <a:extLst>
              <a:ext uri="{FF2B5EF4-FFF2-40B4-BE49-F238E27FC236}">
                <a16:creationId xmlns:a16="http://schemas.microsoft.com/office/drawing/2014/main" id="{F32C557C-AE3F-41DE-9BC4-2375D4EF6903}"/>
              </a:ext>
            </a:extLst>
          </p:cNvPr>
          <p:cNvGrpSpPr>
            <a:grpSpLocks/>
          </p:cNvGrpSpPr>
          <p:nvPr/>
        </p:nvGrpSpPr>
        <p:grpSpPr bwMode="auto">
          <a:xfrm>
            <a:off x="1086469" y="9694165"/>
            <a:ext cx="1409890" cy="1669246"/>
            <a:chOff x="2174" y="-435"/>
            <a:chExt cx="1048" cy="1022"/>
          </a:xfrm>
        </p:grpSpPr>
        <p:sp>
          <p:nvSpPr>
            <p:cNvPr id="2164" name="docshape25">
              <a:extLst>
                <a:ext uri="{FF2B5EF4-FFF2-40B4-BE49-F238E27FC236}">
                  <a16:creationId xmlns:a16="http://schemas.microsoft.com/office/drawing/2014/main" id="{F9C23E36-ADF2-44FE-9A1D-4E9E50A19763}"/>
                </a:ext>
              </a:extLst>
            </p:cNvPr>
            <p:cNvSpPr>
              <a:spLocks/>
            </p:cNvSpPr>
            <p:nvPr/>
          </p:nvSpPr>
          <p:spPr bwMode="auto">
            <a:xfrm>
              <a:off x="2174" y="-435"/>
              <a:ext cx="894" cy="894"/>
            </a:xfrm>
            <a:custGeom>
              <a:avLst/>
              <a:gdLst>
                <a:gd name="T0" fmla="+- 0 2621 2174"/>
                <a:gd name="T1" fmla="*/ T0 w 894"/>
                <a:gd name="T2" fmla="+- 0 -435 -435"/>
                <a:gd name="T3" fmla="*/ -435 h 894"/>
                <a:gd name="T4" fmla="+- 0 2549 2174"/>
                <a:gd name="T5" fmla="*/ T4 w 894"/>
                <a:gd name="T6" fmla="+- 0 -429 -435"/>
                <a:gd name="T7" fmla="*/ -429 h 894"/>
                <a:gd name="T8" fmla="+- 0 2480 2174"/>
                <a:gd name="T9" fmla="*/ T8 w 894"/>
                <a:gd name="T10" fmla="+- 0 -412 -435"/>
                <a:gd name="T11" fmla="*/ -412 h 894"/>
                <a:gd name="T12" fmla="+- 0 2416 2174"/>
                <a:gd name="T13" fmla="*/ T12 w 894"/>
                <a:gd name="T14" fmla="+- 0 -385 -435"/>
                <a:gd name="T15" fmla="*/ -385 h 894"/>
                <a:gd name="T16" fmla="+- 0 2357 2174"/>
                <a:gd name="T17" fmla="*/ T16 w 894"/>
                <a:gd name="T18" fmla="+- 0 -349 -435"/>
                <a:gd name="T19" fmla="*/ -349 h 894"/>
                <a:gd name="T20" fmla="+- 0 2305 2174"/>
                <a:gd name="T21" fmla="*/ T20 w 894"/>
                <a:gd name="T22" fmla="+- 0 -304 -435"/>
                <a:gd name="T23" fmla="*/ -304 h 894"/>
                <a:gd name="T24" fmla="+- 0 2261 2174"/>
                <a:gd name="T25" fmla="*/ T24 w 894"/>
                <a:gd name="T26" fmla="+- 0 -252 -435"/>
                <a:gd name="T27" fmla="*/ -252 h 894"/>
                <a:gd name="T28" fmla="+- 0 2224 2174"/>
                <a:gd name="T29" fmla="*/ T28 w 894"/>
                <a:gd name="T30" fmla="+- 0 -193 -435"/>
                <a:gd name="T31" fmla="*/ -193 h 894"/>
                <a:gd name="T32" fmla="+- 0 2197 2174"/>
                <a:gd name="T33" fmla="*/ T32 w 894"/>
                <a:gd name="T34" fmla="+- 0 -129 -435"/>
                <a:gd name="T35" fmla="*/ -129 h 894"/>
                <a:gd name="T36" fmla="+- 0 2180 2174"/>
                <a:gd name="T37" fmla="*/ T36 w 894"/>
                <a:gd name="T38" fmla="+- 0 -60 -435"/>
                <a:gd name="T39" fmla="*/ -60 h 894"/>
                <a:gd name="T40" fmla="+- 0 2174 2174"/>
                <a:gd name="T41" fmla="*/ T40 w 894"/>
                <a:gd name="T42" fmla="+- 0 12 -435"/>
                <a:gd name="T43" fmla="*/ 12 h 894"/>
                <a:gd name="T44" fmla="+- 0 2180 2174"/>
                <a:gd name="T45" fmla="*/ T44 w 894"/>
                <a:gd name="T46" fmla="+- 0 85 -435"/>
                <a:gd name="T47" fmla="*/ 85 h 894"/>
                <a:gd name="T48" fmla="+- 0 2197 2174"/>
                <a:gd name="T49" fmla="*/ T48 w 894"/>
                <a:gd name="T50" fmla="+- 0 153 -435"/>
                <a:gd name="T51" fmla="*/ 153 h 894"/>
                <a:gd name="T52" fmla="+- 0 2224 2174"/>
                <a:gd name="T53" fmla="*/ T52 w 894"/>
                <a:gd name="T54" fmla="+- 0 217 -435"/>
                <a:gd name="T55" fmla="*/ 217 h 894"/>
                <a:gd name="T56" fmla="+- 0 2261 2174"/>
                <a:gd name="T57" fmla="*/ T56 w 894"/>
                <a:gd name="T58" fmla="+- 0 276 -435"/>
                <a:gd name="T59" fmla="*/ 276 h 894"/>
                <a:gd name="T60" fmla="+- 0 2305 2174"/>
                <a:gd name="T61" fmla="*/ T60 w 894"/>
                <a:gd name="T62" fmla="+- 0 328 -435"/>
                <a:gd name="T63" fmla="*/ 328 h 894"/>
                <a:gd name="T64" fmla="+- 0 2357 2174"/>
                <a:gd name="T65" fmla="*/ T64 w 894"/>
                <a:gd name="T66" fmla="+- 0 373 -435"/>
                <a:gd name="T67" fmla="*/ 373 h 894"/>
                <a:gd name="T68" fmla="+- 0 2416 2174"/>
                <a:gd name="T69" fmla="*/ T68 w 894"/>
                <a:gd name="T70" fmla="+- 0 409 -435"/>
                <a:gd name="T71" fmla="*/ 409 h 894"/>
                <a:gd name="T72" fmla="+- 0 2480 2174"/>
                <a:gd name="T73" fmla="*/ T72 w 894"/>
                <a:gd name="T74" fmla="+- 0 436 -435"/>
                <a:gd name="T75" fmla="*/ 436 h 894"/>
                <a:gd name="T76" fmla="+- 0 2549 2174"/>
                <a:gd name="T77" fmla="*/ T76 w 894"/>
                <a:gd name="T78" fmla="+- 0 453 -435"/>
                <a:gd name="T79" fmla="*/ 453 h 894"/>
                <a:gd name="T80" fmla="+- 0 2621 2174"/>
                <a:gd name="T81" fmla="*/ T80 w 894"/>
                <a:gd name="T82" fmla="+- 0 459 -435"/>
                <a:gd name="T83" fmla="*/ 459 h 894"/>
                <a:gd name="T84" fmla="+- 0 2694 2174"/>
                <a:gd name="T85" fmla="*/ T84 w 894"/>
                <a:gd name="T86" fmla="+- 0 453 -435"/>
                <a:gd name="T87" fmla="*/ 453 h 894"/>
                <a:gd name="T88" fmla="+- 0 2763 2174"/>
                <a:gd name="T89" fmla="*/ T88 w 894"/>
                <a:gd name="T90" fmla="+- 0 436 -435"/>
                <a:gd name="T91" fmla="*/ 436 h 894"/>
                <a:gd name="T92" fmla="+- 0 2827 2174"/>
                <a:gd name="T93" fmla="*/ T92 w 894"/>
                <a:gd name="T94" fmla="+- 0 409 -435"/>
                <a:gd name="T95" fmla="*/ 409 h 894"/>
                <a:gd name="T96" fmla="+- 0 2885 2174"/>
                <a:gd name="T97" fmla="*/ T96 w 894"/>
                <a:gd name="T98" fmla="+- 0 373 -435"/>
                <a:gd name="T99" fmla="*/ 373 h 894"/>
                <a:gd name="T100" fmla="+- 0 2937 2174"/>
                <a:gd name="T101" fmla="*/ T100 w 894"/>
                <a:gd name="T102" fmla="+- 0 328 -435"/>
                <a:gd name="T103" fmla="*/ 328 h 894"/>
                <a:gd name="T104" fmla="+- 0 2982 2174"/>
                <a:gd name="T105" fmla="*/ T104 w 894"/>
                <a:gd name="T106" fmla="+- 0 276 -435"/>
                <a:gd name="T107" fmla="*/ 276 h 894"/>
                <a:gd name="T108" fmla="+- 0 3018 2174"/>
                <a:gd name="T109" fmla="*/ T108 w 894"/>
                <a:gd name="T110" fmla="+- 0 217 -435"/>
                <a:gd name="T111" fmla="*/ 217 h 894"/>
                <a:gd name="T112" fmla="+- 0 3045 2174"/>
                <a:gd name="T113" fmla="*/ T112 w 894"/>
                <a:gd name="T114" fmla="+- 0 153 -435"/>
                <a:gd name="T115" fmla="*/ 153 h 894"/>
                <a:gd name="T116" fmla="+- 0 3062 2174"/>
                <a:gd name="T117" fmla="*/ T116 w 894"/>
                <a:gd name="T118" fmla="+- 0 85 -435"/>
                <a:gd name="T119" fmla="*/ 85 h 894"/>
                <a:gd name="T120" fmla="+- 0 3068 2174"/>
                <a:gd name="T121" fmla="*/ T120 w 894"/>
                <a:gd name="T122" fmla="+- 0 12 -435"/>
                <a:gd name="T123" fmla="*/ 12 h 894"/>
                <a:gd name="T124" fmla="+- 0 3062 2174"/>
                <a:gd name="T125" fmla="*/ T124 w 894"/>
                <a:gd name="T126" fmla="+- 0 -60 -435"/>
                <a:gd name="T127" fmla="*/ -60 h 894"/>
                <a:gd name="T128" fmla="+- 0 3045 2174"/>
                <a:gd name="T129" fmla="*/ T128 w 894"/>
                <a:gd name="T130" fmla="+- 0 -129 -435"/>
                <a:gd name="T131" fmla="*/ -129 h 894"/>
                <a:gd name="T132" fmla="+- 0 3018 2174"/>
                <a:gd name="T133" fmla="*/ T132 w 894"/>
                <a:gd name="T134" fmla="+- 0 -193 -435"/>
                <a:gd name="T135" fmla="*/ -193 h 894"/>
                <a:gd name="T136" fmla="+- 0 2982 2174"/>
                <a:gd name="T137" fmla="*/ T136 w 894"/>
                <a:gd name="T138" fmla="+- 0 -252 -435"/>
                <a:gd name="T139" fmla="*/ -252 h 894"/>
                <a:gd name="T140" fmla="+- 0 2937 2174"/>
                <a:gd name="T141" fmla="*/ T140 w 894"/>
                <a:gd name="T142" fmla="+- 0 -304 -435"/>
                <a:gd name="T143" fmla="*/ -304 h 894"/>
                <a:gd name="T144" fmla="+- 0 2885 2174"/>
                <a:gd name="T145" fmla="*/ T144 w 894"/>
                <a:gd name="T146" fmla="+- 0 -349 -435"/>
                <a:gd name="T147" fmla="*/ -349 h 894"/>
                <a:gd name="T148" fmla="+- 0 2827 2174"/>
                <a:gd name="T149" fmla="*/ T148 w 894"/>
                <a:gd name="T150" fmla="+- 0 -385 -435"/>
                <a:gd name="T151" fmla="*/ -385 h 894"/>
                <a:gd name="T152" fmla="+- 0 2763 2174"/>
                <a:gd name="T153" fmla="*/ T152 w 894"/>
                <a:gd name="T154" fmla="+- 0 -412 -435"/>
                <a:gd name="T155" fmla="*/ -412 h 894"/>
                <a:gd name="T156" fmla="+- 0 2694 2174"/>
                <a:gd name="T157" fmla="*/ T156 w 894"/>
                <a:gd name="T158" fmla="+- 0 -429 -435"/>
                <a:gd name="T159" fmla="*/ -429 h 894"/>
                <a:gd name="T160" fmla="+- 0 2621 2174"/>
                <a:gd name="T161" fmla="*/ T160 w 894"/>
                <a:gd name="T162" fmla="+- 0 -435 -435"/>
                <a:gd name="T163" fmla="*/ -435 h 8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894" h="894">
                  <a:moveTo>
                    <a:pt x="447" y="0"/>
                  </a:moveTo>
                  <a:lnTo>
                    <a:pt x="375" y="6"/>
                  </a:lnTo>
                  <a:lnTo>
                    <a:pt x="306" y="23"/>
                  </a:lnTo>
                  <a:lnTo>
                    <a:pt x="242" y="50"/>
                  </a:lnTo>
                  <a:lnTo>
                    <a:pt x="183" y="86"/>
                  </a:lnTo>
                  <a:lnTo>
                    <a:pt x="131" y="131"/>
                  </a:lnTo>
                  <a:lnTo>
                    <a:pt x="87" y="183"/>
                  </a:lnTo>
                  <a:lnTo>
                    <a:pt x="50" y="242"/>
                  </a:lnTo>
                  <a:lnTo>
                    <a:pt x="23" y="306"/>
                  </a:lnTo>
                  <a:lnTo>
                    <a:pt x="6" y="375"/>
                  </a:lnTo>
                  <a:lnTo>
                    <a:pt x="0" y="447"/>
                  </a:lnTo>
                  <a:lnTo>
                    <a:pt x="6" y="520"/>
                  </a:lnTo>
                  <a:lnTo>
                    <a:pt x="23" y="588"/>
                  </a:lnTo>
                  <a:lnTo>
                    <a:pt x="50" y="652"/>
                  </a:lnTo>
                  <a:lnTo>
                    <a:pt x="87" y="711"/>
                  </a:lnTo>
                  <a:lnTo>
                    <a:pt x="131" y="763"/>
                  </a:lnTo>
                  <a:lnTo>
                    <a:pt x="183" y="808"/>
                  </a:lnTo>
                  <a:lnTo>
                    <a:pt x="242" y="844"/>
                  </a:lnTo>
                  <a:lnTo>
                    <a:pt x="306" y="871"/>
                  </a:lnTo>
                  <a:lnTo>
                    <a:pt x="375" y="888"/>
                  </a:lnTo>
                  <a:lnTo>
                    <a:pt x="447" y="894"/>
                  </a:lnTo>
                  <a:lnTo>
                    <a:pt x="520" y="888"/>
                  </a:lnTo>
                  <a:lnTo>
                    <a:pt x="589" y="871"/>
                  </a:lnTo>
                  <a:lnTo>
                    <a:pt x="653" y="844"/>
                  </a:lnTo>
                  <a:lnTo>
                    <a:pt x="711" y="808"/>
                  </a:lnTo>
                  <a:lnTo>
                    <a:pt x="763" y="763"/>
                  </a:lnTo>
                  <a:lnTo>
                    <a:pt x="808" y="711"/>
                  </a:lnTo>
                  <a:lnTo>
                    <a:pt x="844" y="652"/>
                  </a:lnTo>
                  <a:lnTo>
                    <a:pt x="871" y="588"/>
                  </a:lnTo>
                  <a:lnTo>
                    <a:pt x="888" y="520"/>
                  </a:lnTo>
                  <a:lnTo>
                    <a:pt x="894" y="447"/>
                  </a:lnTo>
                  <a:lnTo>
                    <a:pt x="888" y="375"/>
                  </a:lnTo>
                  <a:lnTo>
                    <a:pt x="871" y="306"/>
                  </a:lnTo>
                  <a:lnTo>
                    <a:pt x="844" y="242"/>
                  </a:lnTo>
                  <a:lnTo>
                    <a:pt x="808" y="183"/>
                  </a:lnTo>
                  <a:lnTo>
                    <a:pt x="763" y="131"/>
                  </a:lnTo>
                  <a:lnTo>
                    <a:pt x="711" y="86"/>
                  </a:lnTo>
                  <a:lnTo>
                    <a:pt x="653" y="50"/>
                  </a:lnTo>
                  <a:lnTo>
                    <a:pt x="589" y="23"/>
                  </a:lnTo>
                  <a:lnTo>
                    <a:pt x="520" y="6"/>
                  </a:lnTo>
                  <a:lnTo>
                    <a:pt x="447" y="0"/>
                  </a:lnTo>
                  <a:close/>
                </a:path>
              </a:pathLst>
            </a:custGeom>
            <a:solidFill>
              <a:srgbClr val="35A0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6" name="docshape26">
              <a:extLst>
                <a:ext uri="{FF2B5EF4-FFF2-40B4-BE49-F238E27FC236}">
                  <a16:creationId xmlns:a16="http://schemas.microsoft.com/office/drawing/2014/main" id="{C861F04D-6FB5-47B3-B840-6D5CA5DDF26D}"/>
                </a:ext>
              </a:extLst>
            </p:cNvPr>
            <p:cNvSpPr>
              <a:spLocks/>
            </p:cNvSpPr>
            <p:nvPr/>
          </p:nvSpPr>
          <p:spPr bwMode="auto">
            <a:xfrm>
              <a:off x="2236" y="-362"/>
              <a:ext cx="624" cy="354"/>
            </a:xfrm>
            <a:custGeom>
              <a:avLst/>
              <a:gdLst>
                <a:gd name="T0" fmla="+- 0 2608 2236"/>
                <a:gd name="T1" fmla="*/ T0 w 624"/>
                <a:gd name="T2" fmla="+- 0 -362 -362"/>
                <a:gd name="T3" fmla="*/ -362 h 354"/>
                <a:gd name="T4" fmla="+- 0 2569 2236"/>
                <a:gd name="T5" fmla="*/ T4 w 624"/>
                <a:gd name="T6" fmla="+- 0 -357 -362"/>
                <a:gd name="T7" fmla="*/ -357 h 354"/>
                <a:gd name="T8" fmla="+- 0 2535 2236"/>
                <a:gd name="T9" fmla="*/ T8 w 624"/>
                <a:gd name="T10" fmla="+- 0 -343 -362"/>
                <a:gd name="T11" fmla="*/ -343 h 354"/>
                <a:gd name="T12" fmla="+- 0 2505 2236"/>
                <a:gd name="T13" fmla="*/ T12 w 624"/>
                <a:gd name="T14" fmla="+- 0 -321 -362"/>
                <a:gd name="T15" fmla="*/ -321 h 354"/>
                <a:gd name="T16" fmla="+- 0 2481 2236"/>
                <a:gd name="T17" fmla="*/ T16 w 624"/>
                <a:gd name="T18" fmla="+- 0 -293 -362"/>
                <a:gd name="T19" fmla="*/ -293 h 354"/>
                <a:gd name="T20" fmla="+- 0 2473 2236"/>
                <a:gd name="T21" fmla="*/ T20 w 624"/>
                <a:gd name="T22" fmla="+- 0 -295 -362"/>
                <a:gd name="T23" fmla="*/ -295 h 354"/>
                <a:gd name="T24" fmla="+- 0 2464 2236"/>
                <a:gd name="T25" fmla="*/ T24 w 624"/>
                <a:gd name="T26" fmla="+- 0 -296 -362"/>
                <a:gd name="T27" fmla="*/ -296 h 354"/>
                <a:gd name="T28" fmla="+- 0 2455 2236"/>
                <a:gd name="T29" fmla="*/ T28 w 624"/>
                <a:gd name="T30" fmla="+- 0 -296 -362"/>
                <a:gd name="T31" fmla="*/ -296 h 354"/>
                <a:gd name="T32" fmla="+- 0 2417 2236"/>
                <a:gd name="T33" fmla="*/ T32 w 624"/>
                <a:gd name="T34" fmla="+- 0 -289 -362"/>
                <a:gd name="T35" fmla="*/ -289 h 354"/>
                <a:gd name="T36" fmla="+- 0 2384 2236"/>
                <a:gd name="T37" fmla="*/ T36 w 624"/>
                <a:gd name="T38" fmla="+- 0 -272 -362"/>
                <a:gd name="T39" fmla="*/ -272 h 354"/>
                <a:gd name="T40" fmla="+- 0 2358 2236"/>
                <a:gd name="T41" fmla="*/ T40 w 624"/>
                <a:gd name="T42" fmla="+- 0 -245 -362"/>
                <a:gd name="T43" fmla="*/ -245 h 354"/>
                <a:gd name="T44" fmla="+- 0 2342 2236"/>
                <a:gd name="T45" fmla="*/ T44 w 624"/>
                <a:gd name="T46" fmla="+- 0 -211 -362"/>
                <a:gd name="T47" fmla="*/ -211 h 354"/>
                <a:gd name="T48" fmla="+- 0 2338 2236"/>
                <a:gd name="T49" fmla="*/ T48 w 624"/>
                <a:gd name="T50" fmla="+- 0 -211 -362"/>
                <a:gd name="T51" fmla="*/ -211 h 354"/>
                <a:gd name="T52" fmla="+- 0 2298 2236"/>
                <a:gd name="T53" fmla="*/ T52 w 624"/>
                <a:gd name="T54" fmla="+- 0 -203 -362"/>
                <a:gd name="T55" fmla="*/ -203 h 354"/>
                <a:gd name="T56" fmla="+- 0 2266 2236"/>
                <a:gd name="T57" fmla="*/ T56 w 624"/>
                <a:gd name="T58" fmla="+- 0 -181 -362"/>
                <a:gd name="T59" fmla="*/ -181 h 354"/>
                <a:gd name="T60" fmla="+- 0 2244 2236"/>
                <a:gd name="T61" fmla="*/ T60 w 624"/>
                <a:gd name="T62" fmla="+- 0 -149 -362"/>
                <a:gd name="T63" fmla="*/ -149 h 354"/>
                <a:gd name="T64" fmla="+- 0 2236 2236"/>
                <a:gd name="T65" fmla="*/ T64 w 624"/>
                <a:gd name="T66" fmla="+- 0 -110 -362"/>
                <a:gd name="T67" fmla="*/ -110 h 354"/>
                <a:gd name="T68" fmla="+- 0 2244 2236"/>
                <a:gd name="T69" fmla="*/ T68 w 624"/>
                <a:gd name="T70" fmla="+- 0 -70 -362"/>
                <a:gd name="T71" fmla="*/ -70 h 354"/>
                <a:gd name="T72" fmla="+- 0 2266 2236"/>
                <a:gd name="T73" fmla="*/ T72 w 624"/>
                <a:gd name="T74" fmla="+- 0 -38 -362"/>
                <a:gd name="T75" fmla="*/ -38 h 354"/>
                <a:gd name="T76" fmla="+- 0 2298 2236"/>
                <a:gd name="T77" fmla="*/ T76 w 624"/>
                <a:gd name="T78" fmla="+- 0 -16 -362"/>
                <a:gd name="T79" fmla="*/ -16 h 354"/>
                <a:gd name="T80" fmla="+- 0 2338 2236"/>
                <a:gd name="T81" fmla="*/ T80 w 624"/>
                <a:gd name="T82" fmla="+- 0 -8 -362"/>
                <a:gd name="T83" fmla="*/ -8 h 354"/>
                <a:gd name="T84" fmla="+- 0 2758 2236"/>
                <a:gd name="T85" fmla="*/ T84 w 624"/>
                <a:gd name="T86" fmla="+- 0 -8 -362"/>
                <a:gd name="T87" fmla="*/ -8 h 354"/>
                <a:gd name="T88" fmla="+- 0 2798 2236"/>
                <a:gd name="T89" fmla="*/ T88 w 624"/>
                <a:gd name="T90" fmla="+- 0 -16 -362"/>
                <a:gd name="T91" fmla="*/ -16 h 354"/>
                <a:gd name="T92" fmla="+- 0 2830 2236"/>
                <a:gd name="T93" fmla="*/ T92 w 624"/>
                <a:gd name="T94" fmla="+- 0 -38 -362"/>
                <a:gd name="T95" fmla="*/ -38 h 354"/>
                <a:gd name="T96" fmla="+- 0 2852 2236"/>
                <a:gd name="T97" fmla="*/ T96 w 624"/>
                <a:gd name="T98" fmla="+- 0 -70 -362"/>
                <a:gd name="T99" fmla="*/ -70 h 354"/>
                <a:gd name="T100" fmla="+- 0 2860 2236"/>
                <a:gd name="T101" fmla="*/ T100 w 624"/>
                <a:gd name="T102" fmla="+- 0 -110 -362"/>
                <a:gd name="T103" fmla="*/ -110 h 354"/>
                <a:gd name="T104" fmla="+- 0 2852 2236"/>
                <a:gd name="T105" fmla="*/ T104 w 624"/>
                <a:gd name="T106" fmla="+- 0 -149 -362"/>
                <a:gd name="T107" fmla="*/ -149 h 354"/>
                <a:gd name="T108" fmla="+- 0 2830 2236"/>
                <a:gd name="T109" fmla="*/ T108 w 624"/>
                <a:gd name="T110" fmla="+- 0 -181 -362"/>
                <a:gd name="T111" fmla="*/ -181 h 354"/>
                <a:gd name="T112" fmla="+- 0 2798 2236"/>
                <a:gd name="T113" fmla="*/ T112 w 624"/>
                <a:gd name="T114" fmla="+- 0 -203 -362"/>
                <a:gd name="T115" fmla="*/ -203 h 354"/>
                <a:gd name="T116" fmla="+- 0 2758 2236"/>
                <a:gd name="T117" fmla="*/ T116 w 624"/>
                <a:gd name="T118" fmla="+- 0 -211 -362"/>
                <a:gd name="T119" fmla="*/ -211 h 354"/>
                <a:gd name="T120" fmla="+- 0 2747 2236"/>
                <a:gd name="T121" fmla="*/ T120 w 624"/>
                <a:gd name="T122" fmla="+- 0 -270 -362"/>
                <a:gd name="T123" fmla="*/ -270 h 354"/>
                <a:gd name="T124" fmla="+- 0 2714 2236"/>
                <a:gd name="T125" fmla="*/ T124 w 624"/>
                <a:gd name="T126" fmla="+- 0 -318 -362"/>
                <a:gd name="T127" fmla="*/ -318 h 354"/>
                <a:gd name="T128" fmla="+- 0 2666 2236"/>
                <a:gd name="T129" fmla="*/ T128 w 624"/>
                <a:gd name="T130" fmla="+- 0 -350 -362"/>
                <a:gd name="T131" fmla="*/ -350 h 354"/>
                <a:gd name="T132" fmla="+- 0 2608 2236"/>
                <a:gd name="T133" fmla="*/ T132 w 624"/>
                <a:gd name="T134" fmla="+- 0 -362 -362"/>
                <a:gd name="T135" fmla="*/ -362 h 3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624" h="354">
                  <a:moveTo>
                    <a:pt x="372" y="0"/>
                  </a:moveTo>
                  <a:lnTo>
                    <a:pt x="333" y="5"/>
                  </a:lnTo>
                  <a:lnTo>
                    <a:pt x="299" y="19"/>
                  </a:lnTo>
                  <a:lnTo>
                    <a:pt x="269" y="41"/>
                  </a:lnTo>
                  <a:lnTo>
                    <a:pt x="245" y="69"/>
                  </a:lnTo>
                  <a:lnTo>
                    <a:pt x="237" y="67"/>
                  </a:lnTo>
                  <a:lnTo>
                    <a:pt x="228" y="66"/>
                  </a:lnTo>
                  <a:lnTo>
                    <a:pt x="219" y="66"/>
                  </a:lnTo>
                  <a:lnTo>
                    <a:pt x="181" y="73"/>
                  </a:lnTo>
                  <a:lnTo>
                    <a:pt x="148" y="90"/>
                  </a:lnTo>
                  <a:lnTo>
                    <a:pt x="122" y="117"/>
                  </a:lnTo>
                  <a:lnTo>
                    <a:pt x="106" y="151"/>
                  </a:lnTo>
                  <a:lnTo>
                    <a:pt x="102" y="151"/>
                  </a:lnTo>
                  <a:lnTo>
                    <a:pt x="62" y="159"/>
                  </a:lnTo>
                  <a:lnTo>
                    <a:pt x="30" y="181"/>
                  </a:lnTo>
                  <a:lnTo>
                    <a:pt x="8" y="213"/>
                  </a:lnTo>
                  <a:lnTo>
                    <a:pt x="0" y="252"/>
                  </a:lnTo>
                  <a:lnTo>
                    <a:pt x="8" y="292"/>
                  </a:lnTo>
                  <a:lnTo>
                    <a:pt x="30" y="324"/>
                  </a:lnTo>
                  <a:lnTo>
                    <a:pt x="62" y="346"/>
                  </a:lnTo>
                  <a:lnTo>
                    <a:pt x="102" y="354"/>
                  </a:lnTo>
                  <a:lnTo>
                    <a:pt x="522" y="354"/>
                  </a:lnTo>
                  <a:lnTo>
                    <a:pt x="562" y="346"/>
                  </a:lnTo>
                  <a:lnTo>
                    <a:pt x="594" y="324"/>
                  </a:lnTo>
                  <a:lnTo>
                    <a:pt x="616" y="292"/>
                  </a:lnTo>
                  <a:lnTo>
                    <a:pt x="624" y="252"/>
                  </a:lnTo>
                  <a:lnTo>
                    <a:pt x="616" y="213"/>
                  </a:lnTo>
                  <a:lnTo>
                    <a:pt x="594" y="181"/>
                  </a:lnTo>
                  <a:lnTo>
                    <a:pt x="562" y="159"/>
                  </a:lnTo>
                  <a:lnTo>
                    <a:pt x="522" y="151"/>
                  </a:lnTo>
                  <a:lnTo>
                    <a:pt x="511" y="92"/>
                  </a:lnTo>
                  <a:lnTo>
                    <a:pt x="478" y="44"/>
                  </a:lnTo>
                  <a:lnTo>
                    <a:pt x="430" y="12"/>
                  </a:lnTo>
                  <a:lnTo>
                    <a:pt x="372" y="0"/>
                  </a:lnTo>
                  <a:close/>
                </a:path>
              </a:pathLst>
            </a:custGeom>
            <a:solidFill>
              <a:srgbClr val="0F2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7" name="docshape27">
              <a:extLst>
                <a:ext uri="{FF2B5EF4-FFF2-40B4-BE49-F238E27FC236}">
                  <a16:creationId xmlns:a16="http://schemas.microsoft.com/office/drawing/2014/main" id="{E708E120-7A3E-49E5-90A9-1BF5292CEF8F}"/>
                </a:ext>
              </a:extLst>
            </p:cNvPr>
            <p:cNvSpPr>
              <a:spLocks/>
            </p:cNvSpPr>
            <p:nvPr/>
          </p:nvSpPr>
          <p:spPr bwMode="auto">
            <a:xfrm>
              <a:off x="2431" y="-216"/>
              <a:ext cx="768" cy="435"/>
            </a:xfrm>
            <a:custGeom>
              <a:avLst/>
              <a:gdLst>
                <a:gd name="T0" fmla="+- 0 2889 2432"/>
                <a:gd name="T1" fmla="*/ T0 w 768"/>
                <a:gd name="T2" fmla="+- 0 -215 -215"/>
                <a:gd name="T3" fmla="*/ -215 h 435"/>
                <a:gd name="T4" fmla="+- 0 2842 2432"/>
                <a:gd name="T5" fmla="*/ T4 w 768"/>
                <a:gd name="T6" fmla="+- 0 -209 -215"/>
                <a:gd name="T7" fmla="*/ -209 h 435"/>
                <a:gd name="T8" fmla="+- 0 2799 2432"/>
                <a:gd name="T9" fmla="*/ T8 w 768"/>
                <a:gd name="T10" fmla="+- 0 -192 -215"/>
                <a:gd name="T11" fmla="*/ -192 h 435"/>
                <a:gd name="T12" fmla="+- 0 2762 2432"/>
                <a:gd name="T13" fmla="*/ T12 w 768"/>
                <a:gd name="T14" fmla="+- 0 -165 -215"/>
                <a:gd name="T15" fmla="*/ -165 h 435"/>
                <a:gd name="T16" fmla="+- 0 2733 2432"/>
                <a:gd name="T17" fmla="*/ T16 w 768"/>
                <a:gd name="T18" fmla="+- 0 -131 -215"/>
                <a:gd name="T19" fmla="*/ -131 h 435"/>
                <a:gd name="T20" fmla="+- 0 2723 2432"/>
                <a:gd name="T21" fmla="*/ T20 w 768"/>
                <a:gd name="T22" fmla="+- 0 -133 -215"/>
                <a:gd name="T23" fmla="*/ -133 h 435"/>
                <a:gd name="T24" fmla="+- 0 2712 2432"/>
                <a:gd name="T25" fmla="*/ T24 w 768"/>
                <a:gd name="T26" fmla="+- 0 -134 -215"/>
                <a:gd name="T27" fmla="*/ -134 h 435"/>
                <a:gd name="T28" fmla="+- 0 2701 2432"/>
                <a:gd name="T29" fmla="*/ T28 w 768"/>
                <a:gd name="T30" fmla="+- 0 -134 -215"/>
                <a:gd name="T31" fmla="*/ -134 h 435"/>
                <a:gd name="T32" fmla="+- 0 2654 2432"/>
                <a:gd name="T33" fmla="*/ T32 w 768"/>
                <a:gd name="T34" fmla="+- 0 -126 -215"/>
                <a:gd name="T35" fmla="*/ -126 h 435"/>
                <a:gd name="T36" fmla="+- 0 2613 2432"/>
                <a:gd name="T37" fmla="*/ T36 w 768"/>
                <a:gd name="T38" fmla="+- 0 -104 -215"/>
                <a:gd name="T39" fmla="*/ -104 h 435"/>
                <a:gd name="T40" fmla="+- 0 2582 2432"/>
                <a:gd name="T41" fmla="*/ T40 w 768"/>
                <a:gd name="T42" fmla="+- 0 -71 -215"/>
                <a:gd name="T43" fmla="*/ -71 h 435"/>
                <a:gd name="T44" fmla="+- 0 2562 2432"/>
                <a:gd name="T45" fmla="*/ T44 w 768"/>
                <a:gd name="T46" fmla="+- 0 -29 -215"/>
                <a:gd name="T47" fmla="*/ -29 h 435"/>
                <a:gd name="T48" fmla="+- 0 2556 2432"/>
                <a:gd name="T49" fmla="*/ T48 w 768"/>
                <a:gd name="T50" fmla="+- 0 -30 -215"/>
                <a:gd name="T51" fmla="*/ -30 h 435"/>
                <a:gd name="T52" fmla="+- 0 2508 2432"/>
                <a:gd name="T53" fmla="*/ T52 w 768"/>
                <a:gd name="T54" fmla="+- 0 -20 -215"/>
                <a:gd name="T55" fmla="*/ -20 h 435"/>
                <a:gd name="T56" fmla="+- 0 2468 2432"/>
                <a:gd name="T57" fmla="*/ T56 w 768"/>
                <a:gd name="T58" fmla="+- 0 7 -215"/>
                <a:gd name="T59" fmla="*/ 7 h 435"/>
                <a:gd name="T60" fmla="+- 0 2442 2432"/>
                <a:gd name="T61" fmla="*/ T60 w 768"/>
                <a:gd name="T62" fmla="+- 0 47 -215"/>
                <a:gd name="T63" fmla="*/ 47 h 435"/>
                <a:gd name="T64" fmla="+- 0 2432 2432"/>
                <a:gd name="T65" fmla="*/ T64 w 768"/>
                <a:gd name="T66" fmla="+- 0 95 -215"/>
                <a:gd name="T67" fmla="*/ 95 h 435"/>
                <a:gd name="T68" fmla="+- 0 2442 2432"/>
                <a:gd name="T69" fmla="*/ T68 w 768"/>
                <a:gd name="T70" fmla="+- 0 144 -215"/>
                <a:gd name="T71" fmla="*/ 144 h 435"/>
                <a:gd name="T72" fmla="+- 0 2468 2432"/>
                <a:gd name="T73" fmla="*/ T72 w 768"/>
                <a:gd name="T74" fmla="+- 0 183 -215"/>
                <a:gd name="T75" fmla="*/ 183 h 435"/>
                <a:gd name="T76" fmla="+- 0 2508 2432"/>
                <a:gd name="T77" fmla="*/ T76 w 768"/>
                <a:gd name="T78" fmla="+- 0 210 -215"/>
                <a:gd name="T79" fmla="*/ 210 h 435"/>
                <a:gd name="T80" fmla="+- 0 2556 2432"/>
                <a:gd name="T81" fmla="*/ T80 w 768"/>
                <a:gd name="T82" fmla="+- 0 220 -215"/>
                <a:gd name="T83" fmla="*/ 220 h 435"/>
                <a:gd name="T84" fmla="+- 0 3075 2432"/>
                <a:gd name="T85" fmla="*/ T84 w 768"/>
                <a:gd name="T86" fmla="+- 0 220 -215"/>
                <a:gd name="T87" fmla="*/ 220 h 435"/>
                <a:gd name="T88" fmla="+- 0 3123 2432"/>
                <a:gd name="T89" fmla="*/ T88 w 768"/>
                <a:gd name="T90" fmla="+- 0 210 -215"/>
                <a:gd name="T91" fmla="*/ 210 h 435"/>
                <a:gd name="T92" fmla="+- 0 3163 2432"/>
                <a:gd name="T93" fmla="*/ T92 w 768"/>
                <a:gd name="T94" fmla="+- 0 183 -215"/>
                <a:gd name="T95" fmla="*/ 183 h 435"/>
                <a:gd name="T96" fmla="+- 0 3189 2432"/>
                <a:gd name="T97" fmla="*/ T96 w 768"/>
                <a:gd name="T98" fmla="+- 0 144 -215"/>
                <a:gd name="T99" fmla="*/ 144 h 435"/>
                <a:gd name="T100" fmla="+- 0 3199 2432"/>
                <a:gd name="T101" fmla="*/ T100 w 768"/>
                <a:gd name="T102" fmla="+- 0 95 -215"/>
                <a:gd name="T103" fmla="*/ 95 h 435"/>
                <a:gd name="T104" fmla="+- 0 3189 2432"/>
                <a:gd name="T105" fmla="*/ T104 w 768"/>
                <a:gd name="T106" fmla="+- 0 47 -215"/>
                <a:gd name="T107" fmla="*/ 47 h 435"/>
                <a:gd name="T108" fmla="+- 0 3163 2432"/>
                <a:gd name="T109" fmla="*/ T108 w 768"/>
                <a:gd name="T110" fmla="+- 0 7 -215"/>
                <a:gd name="T111" fmla="*/ 7 h 435"/>
                <a:gd name="T112" fmla="+- 0 3123 2432"/>
                <a:gd name="T113" fmla="*/ T112 w 768"/>
                <a:gd name="T114" fmla="+- 0 -20 -215"/>
                <a:gd name="T115" fmla="*/ -20 h 435"/>
                <a:gd name="T116" fmla="+- 0 3075 2432"/>
                <a:gd name="T117" fmla="*/ T116 w 768"/>
                <a:gd name="T118" fmla="+- 0 -30 -215"/>
                <a:gd name="T119" fmla="*/ -30 h 435"/>
                <a:gd name="T120" fmla="+- 0 3060 2432"/>
                <a:gd name="T121" fmla="*/ T120 w 768"/>
                <a:gd name="T122" fmla="+- 0 -102 -215"/>
                <a:gd name="T123" fmla="*/ -102 h 435"/>
                <a:gd name="T124" fmla="+- 0 3020 2432"/>
                <a:gd name="T125" fmla="*/ T124 w 768"/>
                <a:gd name="T126" fmla="+- 0 -161 -215"/>
                <a:gd name="T127" fmla="*/ -161 h 435"/>
                <a:gd name="T128" fmla="+- 0 2961 2432"/>
                <a:gd name="T129" fmla="*/ T128 w 768"/>
                <a:gd name="T130" fmla="+- 0 -201 -215"/>
                <a:gd name="T131" fmla="*/ -201 h 435"/>
                <a:gd name="T132" fmla="+- 0 2889 2432"/>
                <a:gd name="T133" fmla="*/ T132 w 768"/>
                <a:gd name="T134" fmla="+- 0 -215 -215"/>
                <a:gd name="T135" fmla="*/ -215 h 4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768" h="435">
                  <a:moveTo>
                    <a:pt x="457" y="0"/>
                  </a:moveTo>
                  <a:lnTo>
                    <a:pt x="410" y="6"/>
                  </a:lnTo>
                  <a:lnTo>
                    <a:pt x="367" y="23"/>
                  </a:lnTo>
                  <a:lnTo>
                    <a:pt x="330" y="50"/>
                  </a:lnTo>
                  <a:lnTo>
                    <a:pt x="301" y="84"/>
                  </a:lnTo>
                  <a:lnTo>
                    <a:pt x="291" y="82"/>
                  </a:lnTo>
                  <a:lnTo>
                    <a:pt x="280" y="81"/>
                  </a:lnTo>
                  <a:lnTo>
                    <a:pt x="269" y="81"/>
                  </a:lnTo>
                  <a:lnTo>
                    <a:pt x="222" y="89"/>
                  </a:lnTo>
                  <a:lnTo>
                    <a:pt x="181" y="111"/>
                  </a:lnTo>
                  <a:lnTo>
                    <a:pt x="150" y="144"/>
                  </a:lnTo>
                  <a:lnTo>
                    <a:pt x="130" y="186"/>
                  </a:lnTo>
                  <a:lnTo>
                    <a:pt x="124" y="185"/>
                  </a:lnTo>
                  <a:lnTo>
                    <a:pt x="76" y="195"/>
                  </a:lnTo>
                  <a:lnTo>
                    <a:pt x="36" y="222"/>
                  </a:lnTo>
                  <a:lnTo>
                    <a:pt x="10" y="262"/>
                  </a:lnTo>
                  <a:lnTo>
                    <a:pt x="0" y="310"/>
                  </a:lnTo>
                  <a:lnTo>
                    <a:pt x="10" y="359"/>
                  </a:lnTo>
                  <a:lnTo>
                    <a:pt x="36" y="398"/>
                  </a:lnTo>
                  <a:lnTo>
                    <a:pt x="76" y="425"/>
                  </a:lnTo>
                  <a:lnTo>
                    <a:pt x="124" y="435"/>
                  </a:lnTo>
                  <a:lnTo>
                    <a:pt x="643" y="435"/>
                  </a:lnTo>
                  <a:lnTo>
                    <a:pt x="691" y="425"/>
                  </a:lnTo>
                  <a:lnTo>
                    <a:pt x="731" y="398"/>
                  </a:lnTo>
                  <a:lnTo>
                    <a:pt x="757" y="359"/>
                  </a:lnTo>
                  <a:lnTo>
                    <a:pt x="767" y="310"/>
                  </a:lnTo>
                  <a:lnTo>
                    <a:pt x="757" y="262"/>
                  </a:lnTo>
                  <a:lnTo>
                    <a:pt x="731" y="222"/>
                  </a:lnTo>
                  <a:lnTo>
                    <a:pt x="691" y="195"/>
                  </a:lnTo>
                  <a:lnTo>
                    <a:pt x="643" y="185"/>
                  </a:lnTo>
                  <a:lnTo>
                    <a:pt x="628" y="113"/>
                  </a:lnTo>
                  <a:lnTo>
                    <a:pt x="588" y="54"/>
                  </a:lnTo>
                  <a:lnTo>
                    <a:pt x="529" y="14"/>
                  </a:lnTo>
                  <a:lnTo>
                    <a:pt x="4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8" name="docshape28">
              <a:extLst>
                <a:ext uri="{FF2B5EF4-FFF2-40B4-BE49-F238E27FC236}">
                  <a16:creationId xmlns:a16="http://schemas.microsoft.com/office/drawing/2014/main" id="{85D45D8D-B025-45A2-9D22-7176AE7AA97D}"/>
                </a:ext>
              </a:extLst>
            </p:cNvPr>
            <p:cNvSpPr>
              <a:spLocks/>
            </p:cNvSpPr>
            <p:nvPr/>
          </p:nvSpPr>
          <p:spPr bwMode="auto">
            <a:xfrm>
              <a:off x="2431" y="-216"/>
              <a:ext cx="768" cy="435"/>
            </a:xfrm>
            <a:custGeom>
              <a:avLst/>
              <a:gdLst>
                <a:gd name="T0" fmla="+- 0 3075 2432"/>
                <a:gd name="T1" fmla="*/ T0 w 768"/>
                <a:gd name="T2" fmla="+- 0 -30 -215"/>
                <a:gd name="T3" fmla="*/ -30 h 435"/>
                <a:gd name="T4" fmla="+- 0 3060 2432"/>
                <a:gd name="T5" fmla="*/ T4 w 768"/>
                <a:gd name="T6" fmla="+- 0 -102 -215"/>
                <a:gd name="T7" fmla="*/ -102 h 435"/>
                <a:gd name="T8" fmla="+- 0 3020 2432"/>
                <a:gd name="T9" fmla="*/ T8 w 768"/>
                <a:gd name="T10" fmla="+- 0 -161 -215"/>
                <a:gd name="T11" fmla="*/ -161 h 435"/>
                <a:gd name="T12" fmla="+- 0 2961 2432"/>
                <a:gd name="T13" fmla="*/ T12 w 768"/>
                <a:gd name="T14" fmla="+- 0 -201 -215"/>
                <a:gd name="T15" fmla="*/ -201 h 435"/>
                <a:gd name="T16" fmla="+- 0 2889 2432"/>
                <a:gd name="T17" fmla="*/ T16 w 768"/>
                <a:gd name="T18" fmla="+- 0 -215 -215"/>
                <a:gd name="T19" fmla="*/ -215 h 435"/>
                <a:gd name="T20" fmla="+- 0 2842 2432"/>
                <a:gd name="T21" fmla="*/ T20 w 768"/>
                <a:gd name="T22" fmla="+- 0 -209 -215"/>
                <a:gd name="T23" fmla="*/ -209 h 435"/>
                <a:gd name="T24" fmla="+- 0 2799 2432"/>
                <a:gd name="T25" fmla="*/ T24 w 768"/>
                <a:gd name="T26" fmla="+- 0 -192 -215"/>
                <a:gd name="T27" fmla="*/ -192 h 435"/>
                <a:gd name="T28" fmla="+- 0 2762 2432"/>
                <a:gd name="T29" fmla="*/ T28 w 768"/>
                <a:gd name="T30" fmla="+- 0 -165 -215"/>
                <a:gd name="T31" fmla="*/ -165 h 435"/>
                <a:gd name="T32" fmla="+- 0 2733 2432"/>
                <a:gd name="T33" fmla="*/ T32 w 768"/>
                <a:gd name="T34" fmla="+- 0 -131 -215"/>
                <a:gd name="T35" fmla="*/ -131 h 435"/>
                <a:gd name="T36" fmla="+- 0 2723 2432"/>
                <a:gd name="T37" fmla="*/ T36 w 768"/>
                <a:gd name="T38" fmla="+- 0 -133 -215"/>
                <a:gd name="T39" fmla="*/ -133 h 435"/>
                <a:gd name="T40" fmla="+- 0 2712 2432"/>
                <a:gd name="T41" fmla="*/ T40 w 768"/>
                <a:gd name="T42" fmla="+- 0 -134 -215"/>
                <a:gd name="T43" fmla="*/ -134 h 435"/>
                <a:gd name="T44" fmla="+- 0 2701 2432"/>
                <a:gd name="T45" fmla="*/ T44 w 768"/>
                <a:gd name="T46" fmla="+- 0 -134 -215"/>
                <a:gd name="T47" fmla="*/ -134 h 435"/>
                <a:gd name="T48" fmla="+- 0 2654 2432"/>
                <a:gd name="T49" fmla="*/ T48 w 768"/>
                <a:gd name="T50" fmla="+- 0 -126 -215"/>
                <a:gd name="T51" fmla="*/ -126 h 435"/>
                <a:gd name="T52" fmla="+- 0 2613 2432"/>
                <a:gd name="T53" fmla="*/ T52 w 768"/>
                <a:gd name="T54" fmla="+- 0 -104 -215"/>
                <a:gd name="T55" fmla="*/ -104 h 435"/>
                <a:gd name="T56" fmla="+- 0 2582 2432"/>
                <a:gd name="T57" fmla="*/ T56 w 768"/>
                <a:gd name="T58" fmla="+- 0 -71 -215"/>
                <a:gd name="T59" fmla="*/ -71 h 435"/>
                <a:gd name="T60" fmla="+- 0 2562 2432"/>
                <a:gd name="T61" fmla="*/ T60 w 768"/>
                <a:gd name="T62" fmla="+- 0 -29 -215"/>
                <a:gd name="T63" fmla="*/ -29 h 435"/>
                <a:gd name="T64" fmla="+- 0 2560 2432"/>
                <a:gd name="T65" fmla="*/ T64 w 768"/>
                <a:gd name="T66" fmla="+- 0 -29 -215"/>
                <a:gd name="T67" fmla="*/ -29 h 435"/>
                <a:gd name="T68" fmla="+- 0 2558 2432"/>
                <a:gd name="T69" fmla="*/ T68 w 768"/>
                <a:gd name="T70" fmla="+- 0 -30 -215"/>
                <a:gd name="T71" fmla="*/ -30 h 435"/>
                <a:gd name="T72" fmla="+- 0 2556 2432"/>
                <a:gd name="T73" fmla="*/ T72 w 768"/>
                <a:gd name="T74" fmla="+- 0 -30 -215"/>
                <a:gd name="T75" fmla="*/ -30 h 435"/>
                <a:gd name="T76" fmla="+- 0 2508 2432"/>
                <a:gd name="T77" fmla="*/ T76 w 768"/>
                <a:gd name="T78" fmla="+- 0 -20 -215"/>
                <a:gd name="T79" fmla="*/ -20 h 435"/>
                <a:gd name="T80" fmla="+- 0 2468 2432"/>
                <a:gd name="T81" fmla="*/ T80 w 768"/>
                <a:gd name="T82" fmla="+- 0 7 -215"/>
                <a:gd name="T83" fmla="*/ 7 h 435"/>
                <a:gd name="T84" fmla="+- 0 2442 2432"/>
                <a:gd name="T85" fmla="*/ T84 w 768"/>
                <a:gd name="T86" fmla="+- 0 47 -215"/>
                <a:gd name="T87" fmla="*/ 47 h 435"/>
                <a:gd name="T88" fmla="+- 0 2432 2432"/>
                <a:gd name="T89" fmla="*/ T88 w 768"/>
                <a:gd name="T90" fmla="+- 0 95 -215"/>
                <a:gd name="T91" fmla="*/ 95 h 435"/>
                <a:gd name="T92" fmla="+- 0 2442 2432"/>
                <a:gd name="T93" fmla="*/ T92 w 768"/>
                <a:gd name="T94" fmla="+- 0 144 -215"/>
                <a:gd name="T95" fmla="*/ 144 h 435"/>
                <a:gd name="T96" fmla="+- 0 2468 2432"/>
                <a:gd name="T97" fmla="*/ T96 w 768"/>
                <a:gd name="T98" fmla="+- 0 183 -215"/>
                <a:gd name="T99" fmla="*/ 183 h 435"/>
                <a:gd name="T100" fmla="+- 0 2508 2432"/>
                <a:gd name="T101" fmla="*/ T100 w 768"/>
                <a:gd name="T102" fmla="+- 0 210 -215"/>
                <a:gd name="T103" fmla="*/ 210 h 435"/>
                <a:gd name="T104" fmla="+- 0 2556 2432"/>
                <a:gd name="T105" fmla="*/ T104 w 768"/>
                <a:gd name="T106" fmla="+- 0 220 -215"/>
                <a:gd name="T107" fmla="*/ 220 h 435"/>
                <a:gd name="T108" fmla="+- 0 3075 2432"/>
                <a:gd name="T109" fmla="*/ T108 w 768"/>
                <a:gd name="T110" fmla="+- 0 220 -215"/>
                <a:gd name="T111" fmla="*/ 220 h 435"/>
                <a:gd name="T112" fmla="+- 0 3123 2432"/>
                <a:gd name="T113" fmla="*/ T112 w 768"/>
                <a:gd name="T114" fmla="+- 0 210 -215"/>
                <a:gd name="T115" fmla="*/ 210 h 435"/>
                <a:gd name="T116" fmla="+- 0 3163 2432"/>
                <a:gd name="T117" fmla="*/ T116 w 768"/>
                <a:gd name="T118" fmla="+- 0 183 -215"/>
                <a:gd name="T119" fmla="*/ 183 h 435"/>
                <a:gd name="T120" fmla="+- 0 3189 2432"/>
                <a:gd name="T121" fmla="*/ T120 w 768"/>
                <a:gd name="T122" fmla="+- 0 144 -215"/>
                <a:gd name="T123" fmla="*/ 144 h 435"/>
                <a:gd name="T124" fmla="+- 0 3199 2432"/>
                <a:gd name="T125" fmla="*/ T124 w 768"/>
                <a:gd name="T126" fmla="+- 0 95 -215"/>
                <a:gd name="T127" fmla="*/ 95 h 435"/>
                <a:gd name="T128" fmla="+- 0 3189 2432"/>
                <a:gd name="T129" fmla="*/ T128 w 768"/>
                <a:gd name="T130" fmla="+- 0 47 -215"/>
                <a:gd name="T131" fmla="*/ 47 h 435"/>
                <a:gd name="T132" fmla="+- 0 3163 2432"/>
                <a:gd name="T133" fmla="*/ T132 w 768"/>
                <a:gd name="T134" fmla="+- 0 7 -215"/>
                <a:gd name="T135" fmla="*/ 7 h 435"/>
                <a:gd name="T136" fmla="+- 0 3123 2432"/>
                <a:gd name="T137" fmla="*/ T136 w 768"/>
                <a:gd name="T138" fmla="+- 0 -20 -215"/>
                <a:gd name="T139" fmla="*/ -20 h 435"/>
                <a:gd name="T140" fmla="+- 0 3075 2432"/>
                <a:gd name="T141" fmla="*/ T140 w 768"/>
                <a:gd name="T142" fmla="+- 0 -30 -215"/>
                <a:gd name="T143" fmla="*/ -30 h 43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768" h="435">
                  <a:moveTo>
                    <a:pt x="643" y="185"/>
                  </a:moveTo>
                  <a:lnTo>
                    <a:pt x="628" y="113"/>
                  </a:lnTo>
                  <a:lnTo>
                    <a:pt x="588" y="54"/>
                  </a:lnTo>
                  <a:lnTo>
                    <a:pt x="529" y="14"/>
                  </a:lnTo>
                  <a:lnTo>
                    <a:pt x="457" y="0"/>
                  </a:lnTo>
                  <a:lnTo>
                    <a:pt x="410" y="6"/>
                  </a:lnTo>
                  <a:lnTo>
                    <a:pt x="367" y="23"/>
                  </a:lnTo>
                  <a:lnTo>
                    <a:pt x="330" y="50"/>
                  </a:lnTo>
                  <a:lnTo>
                    <a:pt x="301" y="84"/>
                  </a:lnTo>
                  <a:lnTo>
                    <a:pt x="291" y="82"/>
                  </a:lnTo>
                  <a:lnTo>
                    <a:pt x="280" y="81"/>
                  </a:lnTo>
                  <a:lnTo>
                    <a:pt x="269" y="81"/>
                  </a:lnTo>
                  <a:lnTo>
                    <a:pt x="222" y="89"/>
                  </a:lnTo>
                  <a:lnTo>
                    <a:pt x="181" y="111"/>
                  </a:lnTo>
                  <a:lnTo>
                    <a:pt x="150" y="144"/>
                  </a:lnTo>
                  <a:lnTo>
                    <a:pt x="130" y="186"/>
                  </a:lnTo>
                  <a:lnTo>
                    <a:pt x="128" y="186"/>
                  </a:lnTo>
                  <a:lnTo>
                    <a:pt x="126" y="185"/>
                  </a:lnTo>
                  <a:lnTo>
                    <a:pt x="124" y="185"/>
                  </a:lnTo>
                  <a:lnTo>
                    <a:pt x="76" y="195"/>
                  </a:lnTo>
                  <a:lnTo>
                    <a:pt x="36" y="222"/>
                  </a:lnTo>
                  <a:lnTo>
                    <a:pt x="10" y="262"/>
                  </a:lnTo>
                  <a:lnTo>
                    <a:pt x="0" y="310"/>
                  </a:lnTo>
                  <a:lnTo>
                    <a:pt x="10" y="359"/>
                  </a:lnTo>
                  <a:lnTo>
                    <a:pt x="36" y="398"/>
                  </a:lnTo>
                  <a:lnTo>
                    <a:pt x="76" y="425"/>
                  </a:lnTo>
                  <a:lnTo>
                    <a:pt x="124" y="435"/>
                  </a:lnTo>
                  <a:lnTo>
                    <a:pt x="643" y="435"/>
                  </a:lnTo>
                  <a:lnTo>
                    <a:pt x="691" y="425"/>
                  </a:lnTo>
                  <a:lnTo>
                    <a:pt x="731" y="398"/>
                  </a:lnTo>
                  <a:lnTo>
                    <a:pt x="757" y="359"/>
                  </a:lnTo>
                  <a:lnTo>
                    <a:pt x="767" y="310"/>
                  </a:lnTo>
                  <a:lnTo>
                    <a:pt x="757" y="262"/>
                  </a:lnTo>
                  <a:lnTo>
                    <a:pt x="731" y="222"/>
                  </a:lnTo>
                  <a:lnTo>
                    <a:pt x="691" y="195"/>
                  </a:lnTo>
                  <a:lnTo>
                    <a:pt x="643" y="185"/>
                  </a:lnTo>
                  <a:close/>
                </a:path>
              </a:pathLst>
            </a:custGeom>
            <a:noFill/>
            <a:ln w="28689">
              <a:solidFill>
                <a:srgbClr val="0F2C4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227" name="docshape29">
              <a:extLst>
                <a:ext uri="{FF2B5EF4-FFF2-40B4-BE49-F238E27FC236}">
                  <a16:creationId xmlns:a16="http://schemas.microsoft.com/office/drawing/2014/main" id="{2FE38018-8C4B-44AB-A051-A9B6A731A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 y="289"/>
              <a:ext cx="149" cy="298"/>
            </a:xfrm>
            <a:prstGeom prst="rect">
              <a:avLst/>
            </a:prstGeom>
            <a:noFill/>
            <a:extLst>
              <a:ext uri="{909E8E84-426E-40DD-AFC4-6F175D3DCCD1}">
                <a14:hiddenFill xmlns:a14="http://schemas.microsoft.com/office/drawing/2010/main">
                  <a:solidFill>
                    <a:srgbClr val="FFFFFF"/>
                  </a:solidFill>
                </a14:hiddenFill>
              </a:ext>
            </a:extLst>
          </p:spPr>
        </p:pic>
        <p:pic>
          <p:nvPicPr>
            <p:cNvPr id="2226" name="docshape30">
              <a:extLst>
                <a:ext uri="{FF2B5EF4-FFF2-40B4-BE49-F238E27FC236}">
                  <a16:creationId xmlns:a16="http://schemas.microsoft.com/office/drawing/2014/main" id="{AC1944DF-91BD-42D5-8337-A736CA4157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0" y="289"/>
              <a:ext cx="149" cy="298"/>
            </a:xfrm>
            <a:prstGeom prst="rect">
              <a:avLst/>
            </a:prstGeom>
            <a:noFill/>
            <a:extLst>
              <a:ext uri="{909E8E84-426E-40DD-AFC4-6F175D3DCCD1}">
                <a14:hiddenFill xmlns:a14="http://schemas.microsoft.com/office/drawing/2010/main">
                  <a:solidFill>
                    <a:srgbClr val="FFFFFF"/>
                  </a:solidFill>
                </a14:hiddenFill>
              </a:ext>
            </a:extLst>
          </p:spPr>
        </p:pic>
        <p:pic>
          <p:nvPicPr>
            <p:cNvPr id="2225" name="docshape31">
              <a:extLst>
                <a:ext uri="{FF2B5EF4-FFF2-40B4-BE49-F238E27FC236}">
                  <a16:creationId xmlns:a16="http://schemas.microsoft.com/office/drawing/2014/main" id="{9CBD73C5-C583-4CD0-B3ED-FA153F6C8D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0" y="289"/>
              <a:ext cx="149" cy="298"/>
            </a:xfrm>
            <a:prstGeom prst="rect">
              <a:avLst/>
            </a:prstGeom>
            <a:noFill/>
            <a:extLst>
              <a:ext uri="{909E8E84-426E-40DD-AFC4-6F175D3DCCD1}">
                <a14:hiddenFill xmlns:a14="http://schemas.microsoft.com/office/drawing/2010/main">
                  <a:solidFill>
                    <a:srgbClr val="FFFFFF"/>
                  </a:solidFill>
                </a14:hiddenFill>
              </a:ext>
            </a:extLst>
          </p:spPr>
        </p:pic>
      </p:grpSp>
      <p:sp>
        <p:nvSpPr>
          <p:cNvPr id="2170" name="Rectangle 185">
            <a:extLst>
              <a:ext uri="{FF2B5EF4-FFF2-40B4-BE49-F238E27FC236}">
                <a16:creationId xmlns:a16="http://schemas.microsoft.com/office/drawing/2014/main" id="{C454C16F-18F9-4CD0-8000-B520BC6544D5}"/>
              </a:ext>
            </a:extLst>
          </p:cNvPr>
          <p:cNvSpPr>
            <a:spLocks noChangeArrowheads="1"/>
          </p:cNvSpPr>
          <p:nvPr/>
        </p:nvSpPr>
        <p:spPr bwMode="auto">
          <a:xfrm>
            <a:off x="3195899" y="10553524"/>
            <a:ext cx="117038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bg1"/>
                </a:solidFill>
                <a:effectLst/>
                <a:latin typeface="Poppins" panose="00000500000000000000" pitchFamily="2" charset="0"/>
                <a:ea typeface="Arial" panose="020B0604020202020204" pitchFamily="34" charset="0"/>
                <a:cs typeface="Poppins" panose="00000500000000000000" pitchFamily="2" charset="0"/>
              </a:rPr>
              <a:t>3,000 Washingtonians </a:t>
            </a:r>
            <a:r>
              <a:rPr kumimoji="0" lang="en-US" altLang="en-US" sz="3600" b="0" i="0" u="none" strike="noStrike" cap="none" normalizeH="0" baseline="0" dirty="0">
                <a:ln>
                  <a:noFill/>
                </a:ln>
                <a:solidFill>
                  <a:schemeClr val="bg1"/>
                </a:solidFill>
                <a:effectLst/>
                <a:latin typeface="Poppins" panose="00000500000000000000" pitchFamily="2" charset="0"/>
                <a:ea typeface="Arial" panose="020B0604020202020204" pitchFamily="34" charset="0"/>
                <a:cs typeface="Poppins" panose="00000500000000000000" pitchFamily="2" charset="0"/>
              </a:rPr>
              <a:t>age 12–17 have depression</a:t>
            </a:r>
            <a:r>
              <a:rPr kumimoji="0" lang="en-US" altLang="en-US" sz="1300" b="0" i="0" u="none" strike="noStrike" cap="none" normalizeH="0" baseline="0" dirty="0">
                <a:ln>
                  <a:noFill/>
                </a:ln>
                <a:solidFill>
                  <a:srgbClr val="002060"/>
                </a:solidFill>
                <a:effectLst/>
                <a:latin typeface="Arial" panose="020B0604020202020204" pitchFamily="34" charset="0"/>
                <a:ea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172" name="Picture 2171">
            <a:extLst>
              <a:ext uri="{FF2B5EF4-FFF2-40B4-BE49-F238E27FC236}">
                <a16:creationId xmlns:a16="http://schemas.microsoft.com/office/drawing/2014/main" id="{D5A5D74B-804B-42B5-A1E9-6D1F0180629D}"/>
              </a:ext>
            </a:extLst>
          </p:cNvPr>
          <p:cNvPicPr>
            <a:picLocks noChangeAspect="1"/>
          </p:cNvPicPr>
          <p:nvPr/>
        </p:nvPicPr>
        <p:blipFill>
          <a:blip r:embed="rId7"/>
          <a:stretch>
            <a:fillRect/>
          </a:stretch>
        </p:blipFill>
        <p:spPr>
          <a:xfrm>
            <a:off x="18906978" y="11535023"/>
            <a:ext cx="3981157" cy="1285989"/>
          </a:xfrm>
          <a:prstGeom prst="rect">
            <a:avLst/>
          </a:prstGeom>
        </p:spPr>
      </p:pic>
    </p:spTree>
    <p:extLst>
      <p:ext uri="{BB962C8B-B14F-4D97-AF65-F5344CB8AC3E}">
        <p14:creationId xmlns:p14="http://schemas.microsoft.com/office/powerpoint/2010/main" val="678765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242"/>
        </a:solidFill>
        <a:effectLst/>
      </p:bgPr>
    </p:bg>
    <p:spTree>
      <p:nvGrpSpPr>
        <p:cNvPr id="1" name="Shape 357"/>
        <p:cNvGrpSpPr/>
        <p:nvPr/>
      </p:nvGrpSpPr>
      <p:grpSpPr>
        <a:xfrm>
          <a:off x="0" y="0"/>
          <a:ext cx="0" cy="0"/>
          <a:chOff x="0" y="0"/>
          <a:chExt cx="0" cy="0"/>
        </a:xfrm>
      </p:grpSpPr>
      <p:pic>
        <p:nvPicPr>
          <p:cNvPr id="358" name="Google Shape;358;p15" descr="Image"/>
          <p:cNvPicPr preferRelativeResize="0"/>
          <p:nvPr/>
        </p:nvPicPr>
        <p:blipFill rotWithShape="1">
          <a:blip r:embed="rId3">
            <a:alphaModFix amt="50000"/>
          </a:blip>
          <a:srcRect t="50508"/>
          <a:stretch/>
        </p:blipFill>
        <p:spPr>
          <a:xfrm>
            <a:off x="127000" y="-899431"/>
            <a:ext cx="24384001" cy="3551675"/>
          </a:xfrm>
          <a:prstGeom prst="rect">
            <a:avLst/>
          </a:prstGeom>
          <a:noFill/>
          <a:ln>
            <a:noFill/>
          </a:ln>
        </p:spPr>
      </p:pic>
      <p:pic>
        <p:nvPicPr>
          <p:cNvPr id="359" name="Google Shape;359;p15" descr="Image"/>
          <p:cNvPicPr preferRelativeResize="0"/>
          <p:nvPr/>
        </p:nvPicPr>
        <p:blipFill rotWithShape="1">
          <a:blip r:embed="rId4">
            <a:alphaModFix/>
          </a:blip>
          <a:srcRect/>
          <a:stretch/>
        </p:blipFill>
        <p:spPr>
          <a:xfrm>
            <a:off x="20360400" y="11990328"/>
            <a:ext cx="3533241" cy="1186313"/>
          </a:xfrm>
          <a:prstGeom prst="rect">
            <a:avLst/>
          </a:prstGeom>
          <a:noFill/>
          <a:ln>
            <a:noFill/>
          </a:ln>
        </p:spPr>
      </p:pic>
      <p:pic>
        <p:nvPicPr>
          <p:cNvPr id="360" name="Google Shape;360;p15" descr="Image"/>
          <p:cNvPicPr preferRelativeResize="0"/>
          <p:nvPr/>
        </p:nvPicPr>
        <p:blipFill rotWithShape="1">
          <a:blip r:embed="rId3">
            <a:alphaModFix/>
          </a:blip>
          <a:srcRect r="18993" b="74519"/>
          <a:stretch/>
        </p:blipFill>
        <p:spPr>
          <a:xfrm>
            <a:off x="127000" y="12185260"/>
            <a:ext cx="19752734" cy="1828545"/>
          </a:xfrm>
          <a:prstGeom prst="rect">
            <a:avLst/>
          </a:prstGeom>
          <a:noFill/>
          <a:ln>
            <a:noFill/>
          </a:ln>
        </p:spPr>
      </p:pic>
      <p:sp>
        <p:nvSpPr>
          <p:cNvPr id="361" name="Google Shape;361;p15"/>
          <p:cNvSpPr txBox="1"/>
          <p:nvPr/>
        </p:nvSpPr>
        <p:spPr>
          <a:xfrm>
            <a:off x="1875127" y="4256366"/>
            <a:ext cx="20251893" cy="5273238"/>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FFFFFF"/>
              </a:buClr>
              <a:buSzPts val="5600"/>
              <a:buFont typeface="Poppins"/>
              <a:buNone/>
            </a:pPr>
            <a:r>
              <a:rPr lang="en-US" sz="5600" b="1" i="1" u="none" strike="noStrike" cap="none">
                <a:solidFill>
                  <a:srgbClr val="FFFFFF"/>
                </a:solidFill>
                <a:latin typeface="Poppins"/>
                <a:ea typeface="Poppins"/>
                <a:cs typeface="Poppins"/>
                <a:sym typeface="Poppins"/>
              </a:rPr>
              <a:t>“XFERALL has helped us provide better care for patients. Using this system, we’ve cut our ER wait time dramatically with most patients getting placed in just a couple hours. And, the 24-hour follow-up helps us meet our goal of excellent patient care outcomes.”</a:t>
            </a:r>
            <a:endParaRPr sz="5600" b="1" i="1" u="none" strike="noStrike" cap="none">
              <a:solidFill>
                <a:srgbClr val="FFFFFF"/>
              </a:solidFill>
              <a:latin typeface="Poppins"/>
              <a:ea typeface="Poppins"/>
              <a:cs typeface="Poppins"/>
              <a:sym typeface="Poppins"/>
            </a:endParaRPr>
          </a:p>
        </p:txBody>
      </p:sp>
      <p:sp>
        <p:nvSpPr>
          <p:cNvPr id="362" name="Google Shape;362;p15"/>
          <p:cNvSpPr txBox="1"/>
          <p:nvPr/>
        </p:nvSpPr>
        <p:spPr>
          <a:xfrm>
            <a:off x="1855018" y="9916965"/>
            <a:ext cx="20673964" cy="1243546"/>
          </a:xfrm>
          <a:prstGeom prst="rect">
            <a:avLst/>
          </a:prstGeom>
          <a:noFill/>
          <a:ln>
            <a:noFill/>
          </a:ln>
        </p:spPr>
        <p:txBody>
          <a:bodyPr spcFirstLastPara="1" wrap="square" lIns="50800" tIns="50800" rIns="50800" bIns="50800" anchor="t" anchorCtr="0">
            <a:spAutoFit/>
          </a:bodyPr>
          <a:lstStyle/>
          <a:p>
            <a:pPr marL="0" marR="0" lvl="0" indent="0" algn="ctr" rtl="0">
              <a:lnSpc>
                <a:spcPct val="90000"/>
              </a:lnSpc>
              <a:spcBef>
                <a:spcPts val="0"/>
              </a:spcBef>
              <a:spcAft>
                <a:spcPts val="0"/>
              </a:spcAft>
              <a:buClr>
                <a:srgbClr val="92CEF4"/>
              </a:buClr>
              <a:buSzPts val="4100"/>
              <a:buFont typeface="Poppins Medium"/>
              <a:buNone/>
            </a:pPr>
            <a:r>
              <a:rPr lang="en-US" sz="4100" b="0" i="0" u="none" strike="noStrike" cap="none">
                <a:solidFill>
                  <a:srgbClr val="92CEF4"/>
                </a:solidFill>
                <a:latin typeface="Poppins Medium"/>
                <a:ea typeface="Poppins Medium"/>
                <a:cs typeface="Poppins Medium"/>
                <a:sym typeface="Poppins Medium"/>
              </a:rPr>
              <a:t>Veronica Armendariz  | Denton MHMR </a:t>
            </a:r>
            <a:endParaRPr/>
          </a:p>
          <a:p>
            <a:pPr marL="0" marR="0" lvl="0" indent="0" algn="ctr" rtl="0">
              <a:lnSpc>
                <a:spcPct val="90000"/>
              </a:lnSpc>
              <a:spcBef>
                <a:spcPts val="0"/>
              </a:spcBef>
              <a:spcAft>
                <a:spcPts val="0"/>
              </a:spcAft>
              <a:buClr>
                <a:srgbClr val="92CEF4"/>
              </a:buClr>
              <a:buSzPts val="4100"/>
              <a:buFont typeface="Poppins Medium"/>
              <a:buNone/>
            </a:pPr>
            <a:r>
              <a:rPr lang="en-US" sz="4100" b="0" i="0" u="none" strike="noStrike" cap="none">
                <a:solidFill>
                  <a:srgbClr val="92CEF4"/>
                </a:solidFill>
                <a:latin typeface="Poppins Medium"/>
                <a:ea typeface="Poppins Medium"/>
                <a:cs typeface="Poppins Medium"/>
                <a:sym typeface="Poppins Medium"/>
              </a:rPr>
              <a:t>Program Manager, Mobile Crisis Team</a:t>
            </a:r>
            <a:endParaRPr/>
          </a:p>
        </p:txBody>
      </p:sp>
      <p:sp>
        <p:nvSpPr>
          <p:cNvPr id="363" name="Google Shape;363;p15"/>
          <p:cNvSpPr txBox="1"/>
          <p:nvPr/>
        </p:nvSpPr>
        <p:spPr>
          <a:xfrm>
            <a:off x="2156643" y="1208621"/>
            <a:ext cx="21137514" cy="104131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92CEF4"/>
              </a:buClr>
              <a:buSzPts val="6100"/>
              <a:buFont typeface="Poppins"/>
              <a:buNone/>
            </a:pPr>
            <a:r>
              <a:rPr lang="en-US" sz="6100" b="1" i="0" u="none" strike="noStrike" cap="none">
                <a:solidFill>
                  <a:srgbClr val="92CEF4"/>
                </a:solidFill>
                <a:latin typeface="Poppins"/>
                <a:ea typeface="Poppins"/>
                <a:cs typeface="Poppins"/>
                <a:sym typeface="Poppins"/>
              </a:rPr>
              <a:t>Less wait time, better care.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242"/>
        </a:solidFill>
        <a:effectLst/>
      </p:bgPr>
    </p:bg>
    <p:spTree>
      <p:nvGrpSpPr>
        <p:cNvPr id="1" name="Shape 367"/>
        <p:cNvGrpSpPr/>
        <p:nvPr/>
      </p:nvGrpSpPr>
      <p:grpSpPr>
        <a:xfrm>
          <a:off x="0" y="0"/>
          <a:ext cx="0" cy="0"/>
          <a:chOff x="0" y="0"/>
          <a:chExt cx="0" cy="0"/>
        </a:xfrm>
      </p:grpSpPr>
      <p:pic>
        <p:nvPicPr>
          <p:cNvPr id="368" name="Google Shape;368;p16" descr="Image"/>
          <p:cNvPicPr preferRelativeResize="0"/>
          <p:nvPr/>
        </p:nvPicPr>
        <p:blipFill rotWithShape="1">
          <a:blip r:embed="rId3">
            <a:alphaModFix amt="50000"/>
          </a:blip>
          <a:srcRect t="50508"/>
          <a:stretch/>
        </p:blipFill>
        <p:spPr>
          <a:xfrm>
            <a:off x="127000" y="-899431"/>
            <a:ext cx="24384001" cy="3551675"/>
          </a:xfrm>
          <a:prstGeom prst="rect">
            <a:avLst/>
          </a:prstGeom>
          <a:noFill/>
          <a:ln>
            <a:noFill/>
          </a:ln>
        </p:spPr>
      </p:pic>
      <p:pic>
        <p:nvPicPr>
          <p:cNvPr id="369" name="Google Shape;369;p16" descr="Image"/>
          <p:cNvPicPr preferRelativeResize="0"/>
          <p:nvPr/>
        </p:nvPicPr>
        <p:blipFill rotWithShape="1">
          <a:blip r:embed="rId4">
            <a:alphaModFix/>
          </a:blip>
          <a:srcRect/>
          <a:stretch/>
        </p:blipFill>
        <p:spPr>
          <a:xfrm>
            <a:off x="20360400" y="11990328"/>
            <a:ext cx="3533241" cy="1186313"/>
          </a:xfrm>
          <a:prstGeom prst="rect">
            <a:avLst/>
          </a:prstGeom>
          <a:noFill/>
          <a:ln>
            <a:noFill/>
          </a:ln>
        </p:spPr>
      </p:pic>
      <p:pic>
        <p:nvPicPr>
          <p:cNvPr id="370" name="Google Shape;370;p16" descr="Image"/>
          <p:cNvPicPr preferRelativeResize="0"/>
          <p:nvPr/>
        </p:nvPicPr>
        <p:blipFill rotWithShape="1">
          <a:blip r:embed="rId3">
            <a:alphaModFix/>
          </a:blip>
          <a:srcRect r="18993" b="74519"/>
          <a:stretch/>
        </p:blipFill>
        <p:spPr>
          <a:xfrm>
            <a:off x="127000" y="12185260"/>
            <a:ext cx="19752734" cy="1828545"/>
          </a:xfrm>
          <a:prstGeom prst="rect">
            <a:avLst/>
          </a:prstGeom>
          <a:noFill/>
          <a:ln>
            <a:noFill/>
          </a:ln>
        </p:spPr>
      </p:pic>
      <p:sp>
        <p:nvSpPr>
          <p:cNvPr id="371" name="Google Shape;371;p16"/>
          <p:cNvSpPr txBox="1"/>
          <p:nvPr/>
        </p:nvSpPr>
        <p:spPr>
          <a:xfrm>
            <a:off x="1982018" y="4256366"/>
            <a:ext cx="20673964" cy="4411464"/>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FFFFFF"/>
              </a:buClr>
              <a:buSzPts val="5600"/>
              <a:buFont typeface="Poppins"/>
              <a:buNone/>
            </a:pPr>
            <a:r>
              <a:rPr lang="en-US" sz="5600" b="1" i="1" u="none" strike="noStrike" cap="none">
                <a:solidFill>
                  <a:srgbClr val="FFFFFF"/>
                </a:solidFill>
                <a:latin typeface="Poppins"/>
                <a:ea typeface="Poppins"/>
                <a:cs typeface="Poppins"/>
                <a:sym typeface="Poppins"/>
              </a:rPr>
              <a:t>“We think XFERALL is great and prefer to use it. We have 4 nurses at night and when we have a one-on-one BH patient it really hits our team hard. XFERALL helps us get the patients moved to a higher level of care much faster and gives us back our ED beds.”</a:t>
            </a:r>
            <a:endParaRPr/>
          </a:p>
        </p:txBody>
      </p:sp>
      <p:sp>
        <p:nvSpPr>
          <p:cNvPr id="372" name="Google Shape;372;p16"/>
          <p:cNvSpPr txBox="1"/>
          <p:nvPr/>
        </p:nvSpPr>
        <p:spPr>
          <a:xfrm>
            <a:off x="2156643" y="1033151"/>
            <a:ext cx="21137514" cy="1041311"/>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92CEF4"/>
              </a:buClr>
              <a:buSzPts val="6100"/>
              <a:buFont typeface="Poppins"/>
              <a:buNone/>
            </a:pPr>
            <a:r>
              <a:rPr lang="en-US" sz="6100" b="1" i="0" u="none" strike="noStrike" cap="none">
                <a:solidFill>
                  <a:srgbClr val="92CEF4"/>
                </a:solidFill>
                <a:latin typeface="Poppins"/>
                <a:ea typeface="Poppins"/>
                <a:cs typeface="Poppins"/>
                <a:sym typeface="Poppins"/>
              </a:rPr>
              <a:t>Moving faster for behavioral health needs</a:t>
            </a:r>
            <a:endParaRPr/>
          </a:p>
        </p:txBody>
      </p:sp>
      <p:sp>
        <p:nvSpPr>
          <p:cNvPr id="373" name="Google Shape;373;p16"/>
          <p:cNvSpPr txBox="1"/>
          <p:nvPr/>
        </p:nvSpPr>
        <p:spPr>
          <a:xfrm>
            <a:off x="1855018" y="9916965"/>
            <a:ext cx="20673964" cy="733534"/>
          </a:xfrm>
          <a:prstGeom prst="rect">
            <a:avLst/>
          </a:prstGeom>
          <a:noFill/>
          <a:ln>
            <a:noFill/>
          </a:ln>
        </p:spPr>
        <p:txBody>
          <a:bodyPr spcFirstLastPara="1" wrap="square" lIns="50800" tIns="50800" rIns="50800" bIns="50800" anchor="t" anchorCtr="0">
            <a:spAutoFit/>
          </a:bodyPr>
          <a:lstStyle/>
          <a:p>
            <a:pPr marL="0" marR="0" lvl="0" indent="0" algn="ctr" rtl="0">
              <a:lnSpc>
                <a:spcPct val="100000"/>
              </a:lnSpc>
              <a:spcBef>
                <a:spcPts val="0"/>
              </a:spcBef>
              <a:spcAft>
                <a:spcPts val="0"/>
              </a:spcAft>
              <a:buClr>
                <a:srgbClr val="92CEF4"/>
              </a:buClr>
              <a:buSzPts val="4100"/>
              <a:buFont typeface="Poppins Medium"/>
              <a:buNone/>
            </a:pPr>
            <a:r>
              <a:rPr lang="en-US" sz="4100" b="0" i="0" u="none" strike="noStrike" cap="none">
                <a:solidFill>
                  <a:srgbClr val="92CEF4"/>
                </a:solidFill>
                <a:latin typeface="Poppins Medium"/>
                <a:ea typeface="Poppins Medium"/>
                <a:cs typeface="Poppins Medium"/>
                <a:sym typeface="Poppins Medium"/>
              </a:rPr>
              <a:t>Ochiltree General Hospital, Perryton, Texas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A1F1"/>
        </a:solidFill>
        <a:effectLst/>
      </p:bgPr>
    </p:bg>
    <p:spTree>
      <p:nvGrpSpPr>
        <p:cNvPr id="1" name="Shape 396"/>
        <p:cNvGrpSpPr/>
        <p:nvPr/>
      </p:nvGrpSpPr>
      <p:grpSpPr>
        <a:xfrm>
          <a:off x="0" y="0"/>
          <a:ext cx="0" cy="0"/>
          <a:chOff x="0" y="0"/>
          <a:chExt cx="0" cy="0"/>
        </a:xfrm>
      </p:grpSpPr>
      <p:pic>
        <p:nvPicPr>
          <p:cNvPr id="397" name="Google Shape;397;p19" descr="Image"/>
          <p:cNvPicPr preferRelativeResize="0"/>
          <p:nvPr/>
        </p:nvPicPr>
        <p:blipFill rotWithShape="1">
          <a:blip r:embed="rId3">
            <a:alphaModFix/>
          </a:blip>
          <a:srcRect/>
          <a:stretch/>
        </p:blipFill>
        <p:spPr>
          <a:xfrm>
            <a:off x="-1106042" y="-1180847"/>
            <a:ext cx="12364566" cy="12159876"/>
          </a:xfrm>
          <a:prstGeom prst="rect">
            <a:avLst/>
          </a:prstGeom>
          <a:noFill/>
          <a:ln>
            <a:noFill/>
          </a:ln>
        </p:spPr>
      </p:pic>
      <p:sp>
        <p:nvSpPr>
          <p:cNvPr id="398" name="Google Shape;398;p19"/>
          <p:cNvSpPr txBox="1"/>
          <p:nvPr/>
        </p:nvSpPr>
        <p:spPr>
          <a:xfrm>
            <a:off x="11503871" y="2721032"/>
            <a:ext cx="11285538" cy="3734356"/>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FFFFFF"/>
              </a:buClr>
              <a:buSzPts val="11100"/>
              <a:buFont typeface="Poppins"/>
              <a:buNone/>
            </a:pPr>
            <a:r>
              <a:rPr lang="en-US" sz="11100" b="1" i="0" u="none" strike="noStrike" cap="none" dirty="0">
                <a:solidFill>
                  <a:srgbClr val="FFFFFF"/>
                </a:solidFill>
                <a:latin typeface="Poppins"/>
                <a:ea typeface="Poppins"/>
                <a:cs typeface="Poppins"/>
                <a:sym typeface="Poppins"/>
              </a:rPr>
              <a:t>Thank You</a:t>
            </a:r>
          </a:p>
          <a:p>
            <a:pPr marL="0" marR="0" lvl="0" indent="0" algn="l" rtl="0">
              <a:lnSpc>
                <a:spcPct val="100000"/>
              </a:lnSpc>
              <a:spcBef>
                <a:spcPts val="0"/>
              </a:spcBef>
              <a:spcAft>
                <a:spcPts val="0"/>
              </a:spcAft>
              <a:buClr>
                <a:srgbClr val="FFFFFF"/>
              </a:buClr>
              <a:buSzPts val="11100"/>
              <a:buFont typeface="Poppins"/>
              <a:buNone/>
            </a:pPr>
            <a:r>
              <a:rPr lang="en-US" sz="11100" b="1" dirty="0">
                <a:solidFill>
                  <a:srgbClr val="FFFFFF"/>
                </a:solidFill>
                <a:latin typeface="Poppins"/>
                <a:cs typeface="Poppins"/>
                <a:sym typeface="Poppins"/>
              </a:rPr>
              <a:t>Q&amp;A </a:t>
            </a:r>
          </a:p>
          <a:p>
            <a:pPr marL="0" marR="0" lvl="0" indent="0" algn="l" rtl="0">
              <a:lnSpc>
                <a:spcPct val="100000"/>
              </a:lnSpc>
              <a:spcBef>
                <a:spcPts val="0"/>
              </a:spcBef>
              <a:spcAft>
                <a:spcPts val="0"/>
              </a:spcAft>
              <a:buClr>
                <a:srgbClr val="FFFFFF"/>
              </a:buClr>
              <a:buSzPts val="11100"/>
              <a:buFont typeface="Poppins"/>
              <a:buNone/>
            </a:pPr>
            <a:endParaRPr dirty="0"/>
          </a:p>
        </p:txBody>
      </p:sp>
      <p:sp>
        <p:nvSpPr>
          <p:cNvPr id="399" name="Google Shape;399;p19"/>
          <p:cNvSpPr txBox="1"/>
          <p:nvPr/>
        </p:nvSpPr>
        <p:spPr>
          <a:xfrm>
            <a:off x="11778191" y="6886987"/>
            <a:ext cx="11285538" cy="2687915"/>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4200"/>
              <a:buFont typeface="Poppins Light"/>
              <a:buNone/>
            </a:pPr>
            <a:r>
              <a:rPr lang="en-US" sz="4200" dirty="0">
                <a:solidFill>
                  <a:srgbClr val="FFFFFF"/>
                </a:solidFill>
                <a:latin typeface="Poppins Light"/>
                <a:cs typeface="Poppins Light"/>
                <a:sym typeface="Poppins Light"/>
              </a:rPr>
              <a:t>Shana Palmieri</a:t>
            </a:r>
            <a:endParaRPr dirty="0"/>
          </a:p>
          <a:p>
            <a:pPr marL="0" marR="0" lvl="0" indent="0" algn="l" rtl="0">
              <a:lnSpc>
                <a:spcPct val="100000"/>
              </a:lnSpc>
              <a:spcBef>
                <a:spcPts val="0"/>
              </a:spcBef>
              <a:spcAft>
                <a:spcPts val="0"/>
              </a:spcAft>
              <a:buClr>
                <a:srgbClr val="FFFFFF"/>
              </a:buClr>
              <a:buSzPts val="4200"/>
              <a:buFont typeface="Poppins Light"/>
              <a:buNone/>
            </a:pPr>
            <a:r>
              <a:rPr lang="en-US" sz="4200" b="0" i="0" u="none" strike="noStrike" cap="none" dirty="0">
                <a:solidFill>
                  <a:srgbClr val="FFFFFF"/>
                </a:solidFill>
                <a:latin typeface="Poppins Light"/>
                <a:ea typeface="Poppins Light"/>
                <a:cs typeface="Poppins Light"/>
                <a:sym typeface="Poppins Light"/>
              </a:rPr>
              <a:t>CCO / Co-Founder</a:t>
            </a:r>
            <a:endParaRPr dirty="0"/>
          </a:p>
          <a:p>
            <a:pPr marL="0" marR="0" lvl="0" indent="0" algn="l" rtl="0">
              <a:lnSpc>
                <a:spcPct val="100000"/>
              </a:lnSpc>
              <a:spcBef>
                <a:spcPts val="0"/>
              </a:spcBef>
              <a:spcAft>
                <a:spcPts val="0"/>
              </a:spcAft>
              <a:buClr>
                <a:schemeClr val="lt1"/>
              </a:buClr>
              <a:buSzPts val="4200"/>
              <a:buFont typeface="Poppins Light"/>
              <a:buNone/>
            </a:pPr>
            <a:r>
              <a:rPr lang="en-US" sz="4200" u="sng" dirty="0">
                <a:solidFill>
                  <a:schemeClr val="lt1"/>
                </a:solidFill>
                <a:latin typeface="Poppins Light"/>
                <a:ea typeface="Poppins Light"/>
                <a:cs typeface="Poppins Light"/>
                <a:sym typeface="Poppins Light"/>
                <a:hlinkClick r:id="rId4">
                  <a:extLst>
                    <a:ext uri="{A12FA001-AC4F-418D-AE19-62706E023703}">
                      <ahyp:hlinkClr xmlns:ahyp="http://schemas.microsoft.com/office/drawing/2018/hyperlinkcolor" val="tx"/>
                    </a:ext>
                  </a:extLst>
                </a:hlinkClick>
              </a:rPr>
              <a:t>shana.palmieri</a:t>
            </a:r>
            <a:r>
              <a:rPr lang="en-US" sz="4200" b="0" i="0" u="sng" strike="noStrike" cap="none" dirty="0">
                <a:solidFill>
                  <a:schemeClr val="lt1"/>
                </a:solidFill>
                <a:latin typeface="Poppins Light"/>
                <a:ea typeface="Poppins Light"/>
                <a:cs typeface="Poppins Light"/>
                <a:sym typeface="Poppins Light"/>
                <a:hlinkClick r:id="rId4">
                  <a:extLst>
                    <a:ext uri="{A12FA001-AC4F-418D-AE19-62706E023703}">
                      <ahyp:hlinkClr xmlns:ahyp="http://schemas.microsoft.com/office/drawing/2018/hyperlinkcolor" val="tx"/>
                    </a:ext>
                  </a:extLst>
                </a:hlinkClick>
              </a:rPr>
              <a:t>@XFERALL.com</a:t>
            </a:r>
            <a:br>
              <a:rPr lang="en-US" sz="4200" b="0" i="0" u="none" strike="noStrike" cap="none" dirty="0">
                <a:solidFill>
                  <a:schemeClr val="lt1"/>
                </a:solidFill>
                <a:latin typeface="Poppins Light"/>
                <a:ea typeface="Poppins Light"/>
                <a:cs typeface="Poppins Light"/>
                <a:sym typeface="Poppins Light"/>
              </a:rPr>
            </a:br>
            <a:r>
              <a:rPr lang="en-US" sz="4200" dirty="0">
                <a:solidFill>
                  <a:schemeClr val="lt1"/>
                </a:solidFill>
                <a:latin typeface="Poppins Light"/>
                <a:ea typeface="Poppins Light"/>
                <a:cs typeface="Poppins Light"/>
                <a:sym typeface="Poppins Light"/>
              </a:rPr>
              <a:t>682.465.8524</a:t>
            </a:r>
            <a:endParaRPr dirty="0"/>
          </a:p>
        </p:txBody>
      </p:sp>
      <p:pic>
        <p:nvPicPr>
          <p:cNvPr id="400" name="Google Shape;400;p19" descr="Image"/>
          <p:cNvPicPr preferRelativeResize="0"/>
          <p:nvPr/>
        </p:nvPicPr>
        <p:blipFill rotWithShape="1">
          <a:blip r:embed="rId5">
            <a:alphaModFix/>
          </a:blip>
          <a:srcRect l="16094" b="74143"/>
          <a:stretch/>
        </p:blipFill>
        <p:spPr>
          <a:xfrm>
            <a:off x="-406400" y="12185260"/>
            <a:ext cx="20459700" cy="1855602"/>
          </a:xfrm>
          <a:prstGeom prst="rect">
            <a:avLst/>
          </a:prstGeom>
          <a:noFill/>
          <a:ln>
            <a:noFill/>
          </a:ln>
        </p:spPr>
      </p:pic>
      <p:grpSp>
        <p:nvGrpSpPr>
          <p:cNvPr id="401" name="Google Shape;401;p19"/>
          <p:cNvGrpSpPr/>
          <p:nvPr/>
        </p:nvGrpSpPr>
        <p:grpSpPr>
          <a:xfrm>
            <a:off x="18561577" y="10767482"/>
            <a:ext cx="6161092" cy="3704979"/>
            <a:chOff x="18561577" y="10767482"/>
            <a:chExt cx="6161092" cy="3704979"/>
          </a:xfrm>
        </p:grpSpPr>
        <p:pic>
          <p:nvPicPr>
            <p:cNvPr id="402" name="Google Shape;402;p19"/>
            <p:cNvPicPr preferRelativeResize="0"/>
            <p:nvPr/>
          </p:nvPicPr>
          <p:blipFill rotWithShape="1">
            <a:blip r:embed="rId6">
              <a:alphaModFix/>
            </a:blip>
            <a:srcRect r="23614" b="54065"/>
            <a:stretch/>
          </p:blipFill>
          <p:spPr>
            <a:xfrm>
              <a:off x="18561577" y="10767482"/>
              <a:ext cx="6161092" cy="3704979"/>
            </a:xfrm>
            <a:prstGeom prst="rect">
              <a:avLst/>
            </a:prstGeom>
            <a:noFill/>
            <a:ln>
              <a:noFill/>
            </a:ln>
          </p:spPr>
        </p:pic>
        <p:pic>
          <p:nvPicPr>
            <p:cNvPr id="403" name="Google Shape;403;p19" descr="Image"/>
            <p:cNvPicPr preferRelativeResize="0"/>
            <p:nvPr/>
          </p:nvPicPr>
          <p:blipFill rotWithShape="1">
            <a:blip r:embed="rId7">
              <a:alphaModFix/>
            </a:blip>
            <a:srcRect/>
            <a:stretch/>
          </p:blipFill>
          <p:spPr>
            <a:xfrm>
              <a:off x="20360400" y="11990328"/>
              <a:ext cx="3533241" cy="1186313"/>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242"/>
        </a:solidFill>
        <a:effectLst/>
      </p:bgPr>
    </p:bg>
    <p:spTree>
      <p:nvGrpSpPr>
        <p:cNvPr id="1" name="Shape 171"/>
        <p:cNvGrpSpPr/>
        <p:nvPr/>
      </p:nvGrpSpPr>
      <p:grpSpPr>
        <a:xfrm>
          <a:off x="0" y="0"/>
          <a:ext cx="0" cy="0"/>
          <a:chOff x="0" y="0"/>
          <a:chExt cx="0" cy="0"/>
        </a:xfrm>
      </p:grpSpPr>
      <p:pic>
        <p:nvPicPr>
          <p:cNvPr id="172" name="Google Shape;172;p2" descr="Image"/>
          <p:cNvPicPr preferRelativeResize="0"/>
          <p:nvPr/>
        </p:nvPicPr>
        <p:blipFill rotWithShape="1">
          <a:blip r:embed="rId3">
            <a:alphaModFix/>
          </a:blip>
          <a:srcRect/>
          <a:stretch/>
        </p:blipFill>
        <p:spPr>
          <a:xfrm>
            <a:off x="20360400" y="11990328"/>
            <a:ext cx="3533241" cy="1186313"/>
          </a:xfrm>
          <a:prstGeom prst="rect">
            <a:avLst/>
          </a:prstGeom>
          <a:noFill/>
          <a:ln>
            <a:noFill/>
          </a:ln>
        </p:spPr>
      </p:pic>
      <p:sp>
        <p:nvSpPr>
          <p:cNvPr id="173" name="Google Shape;173;p2"/>
          <p:cNvSpPr txBox="1"/>
          <p:nvPr/>
        </p:nvSpPr>
        <p:spPr>
          <a:xfrm>
            <a:off x="0" y="3876056"/>
            <a:ext cx="24384001" cy="5581096"/>
          </a:xfrm>
          <a:prstGeom prst="rect">
            <a:avLst/>
          </a:prstGeom>
          <a:noFill/>
          <a:ln>
            <a:noFill/>
          </a:ln>
        </p:spPr>
        <p:txBody>
          <a:bodyPr spcFirstLastPara="1" wrap="square" lIns="50800" tIns="50800" rIns="50800" bIns="50800" anchor="ctr" anchorCtr="0">
            <a:noAutofit/>
          </a:bodyPr>
          <a:lstStyle/>
          <a:p>
            <a:pPr marL="0" marR="0" lvl="0" indent="0" algn="ctr" rtl="0">
              <a:lnSpc>
                <a:spcPct val="70000"/>
              </a:lnSpc>
              <a:spcBef>
                <a:spcPts val="0"/>
              </a:spcBef>
              <a:spcAft>
                <a:spcPts val="0"/>
              </a:spcAft>
              <a:buClr>
                <a:srgbClr val="FFFFFF"/>
              </a:buClr>
              <a:buSzPts val="18000"/>
              <a:buFont typeface="Poppins"/>
              <a:buNone/>
            </a:pPr>
            <a:r>
              <a:rPr lang="en-US" sz="18000" b="0" i="0" u="none" strike="noStrike" cap="none" dirty="0">
                <a:solidFill>
                  <a:srgbClr val="FFFFFF"/>
                </a:solidFill>
                <a:latin typeface="Poppins"/>
                <a:ea typeface="Poppins"/>
                <a:cs typeface="Poppins"/>
                <a:sym typeface="Poppins"/>
              </a:rPr>
              <a:t>Wait</a:t>
            </a:r>
            <a:r>
              <a:rPr lang="en-US" sz="18000" b="1" i="0" u="none" strike="noStrike" cap="none" dirty="0">
                <a:solidFill>
                  <a:srgbClr val="FFFFFF"/>
                </a:solidFill>
                <a:latin typeface="Poppins"/>
                <a:ea typeface="Poppins"/>
                <a:cs typeface="Poppins"/>
                <a:sym typeface="Poppins"/>
              </a:rPr>
              <a:t> 3X</a:t>
            </a:r>
            <a:endParaRPr sz="18000" b="1" i="0" u="none" strike="noStrike" cap="none" dirty="0">
              <a:solidFill>
                <a:srgbClr val="FFFFFF"/>
              </a:solidFill>
              <a:latin typeface="Poppins"/>
              <a:ea typeface="Poppins"/>
              <a:cs typeface="Poppins"/>
              <a:sym typeface="Poppins"/>
            </a:endParaRPr>
          </a:p>
        </p:txBody>
      </p:sp>
      <p:pic>
        <p:nvPicPr>
          <p:cNvPr id="174" name="Google Shape;174;p2" descr="Image"/>
          <p:cNvPicPr preferRelativeResize="0"/>
          <p:nvPr/>
        </p:nvPicPr>
        <p:blipFill rotWithShape="1">
          <a:blip r:embed="rId4">
            <a:alphaModFix/>
          </a:blip>
          <a:srcRect r="18993" b="61948"/>
          <a:stretch/>
        </p:blipFill>
        <p:spPr>
          <a:xfrm>
            <a:off x="127000" y="12185260"/>
            <a:ext cx="19752734" cy="2730696"/>
          </a:xfrm>
          <a:prstGeom prst="rect">
            <a:avLst/>
          </a:prstGeom>
          <a:noFill/>
          <a:ln>
            <a:noFill/>
          </a:ln>
        </p:spPr>
      </p:pic>
      <p:sp>
        <p:nvSpPr>
          <p:cNvPr id="175" name="Google Shape;175;p2"/>
          <p:cNvSpPr txBox="1"/>
          <p:nvPr/>
        </p:nvSpPr>
        <p:spPr>
          <a:xfrm>
            <a:off x="5114300" y="7661362"/>
            <a:ext cx="14155399" cy="2041585"/>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4200"/>
              <a:buFont typeface="Poppins Light"/>
              <a:buNone/>
            </a:pPr>
            <a:r>
              <a:rPr lang="en-US" sz="4200" b="0" i="0" u="none" strike="noStrike" cap="none" dirty="0">
                <a:solidFill>
                  <a:srgbClr val="FFFFFF"/>
                </a:solidFill>
                <a:latin typeface="Poppins Light"/>
                <a:ea typeface="Poppins Light"/>
                <a:cs typeface="Poppins Light"/>
                <a:sym typeface="Poppins Light"/>
              </a:rPr>
              <a:t>as long for clinically appropriate care in hospital emergency departments than patients with other care needs.</a:t>
            </a:r>
            <a:endParaRPr dirty="0"/>
          </a:p>
        </p:txBody>
      </p:sp>
      <p:sp>
        <p:nvSpPr>
          <p:cNvPr id="176" name="Google Shape;176;p2"/>
          <p:cNvSpPr txBox="1"/>
          <p:nvPr/>
        </p:nvSpPr>
        <p:spPr>
          <a:xfrm>
            <a:off x="1998852" y="1177518"/>
            <a:ext cx="17098040" cy="2195473"/>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92CEF4"/>
              </a:buClr>
              <a:buSzPts val="6800"/>
              <a:buFont typeface="Poppins"/>
              <a:buNone/>
            </a:pPr>
            <a:r>
              <a:rPr lang="en-US" sz="6800" b="1" i="0" u="none" strike="noStrike" cap="none" dirty="0">
                <a:solidFill>
                  <a:srgbClr val="92CEF4"/>
                </a:solidFill>
                <a:latin typeface="Poppins"/>
                <a:ea typeface="Poppins"/>
                <a:cs typeface="Poppins"/>
                <a:sym typeface="Poppins"/>
              </a:rPr>
              <a:t>The reality.</a:t>
            </a:r>
            <a:br>
              <a:rPr lang="en-US" sz="6800" b="1" i="0" u="none" strike="noStrike" cap="none" dirty="0">
                <a:solidFill>
                  <a:srgbClr val="92CEF4"/>
                </a:solidFill>
                <a:latin typeface="Poppins"/>
                <a:ea typeface="Poppins"/>
                <a:cs typeface="Poppins"/>
                <a:sym typeface="Poppins"/>
              </a:rPr>
            </a:br>
            <a:r>
              <a:rPr lang="en-US" sz="6800" b="1" i="0" u="none" strike="noStrike" cap="none" dirty="0">
                <a:solidFill>
                  <a:srgbClr val="92CEF4"/>
                </a:solidFill>
                <a:latin typeface="Poppins"/>
                <a:ea typeface="Poppins"/>
                <a:cs typeface="Poppins"/>
                <a:sym typeface="Poppins"/>
              </a:rPr>
              <a:t>Patients with behavioral needs... </a:t>
            </a:r>
            <a:endParaRPr sz="7200" b="1" i="0" u="none" strike="noStrike" cap="none" dirty="0">
              <a:solidFill>
                <a:srgbClr val="92CEF4"/>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242"/>
        </a:solidFill>
        <a:effectLst/>
      </p:bgPr>
    </p:bg>
    <p:spTree>
      <p:nvGrpSpPr>
        <p:cNvPr id="1" name="Shape 180"/>
        <p:cNvGrpSpPr/>
        <p:nvPr/>
      </p:nvGrpSpPr>
      <p:grpSpPr>
        <a:xfrm>
          <a:off x="0" y="0"/>
          <a:ext cx="0" cy="0"/>
          <a:chOff x="0" y="0"/>
          <a:chExt cx="0" cy="0"/>
        </a:xfrm>
      </p:grpSpPr>
      <p:pic>
        <p:nvPicPr>
          <p:cNvPr id="181" name="Google Shape;181;p3" descr="Image"/>
          <p:cNvPicPr preferRelativeResize="0"/>
          <p:nvPr/>
        </p:nvPicPr>
        <p:blipFill rotWithShape="1">
          <a:blip r:embed="rId3">
            <a:alphaModFix/>
          </a:blip>
          <a:srcRect/>
          <a:stretch/>
        </p:blipFill>
        <p:spPr>
          <a:xfrm>
            <a:off x="20360400" y="11990328"/>
            <a:ext cx="3533241" cy="1186313"/>
          </a:xfrm>
          <a:prstGeom prst="rect">
            <a:avLst/>
          </a:prstGeom>
          <a:noFill/>
          <a:ln>
            <a:noFill/>
          </a:ln>
        </p:spPr>
      </p:pic>
      <p:sp>
        <p:nvSpPr>
          <p:cNvPr id="182" name="Google Shape;182;p3"/>
          <p:cNvSpPr txBox="1"/>
          <p:nvPr/>
        </p:nvSpPr>
        <p:spPr>
          <a:xfrm>
            <a:off x="0" y="4172714"/>
            <a:ext cx="24384001" cy="5581096"/>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18000"/>
              <a:buFont typeface="Poppins"/>
              <a:buNone/>
            </a:pPr>
            <a:r>
              <a:rPr lang="en-US" sz="18000" b="0" i="0" u="none" strike="noStrike" cap="none" dirty="0">
                <a:solidFill>
                  <a:srgbClr val="FFFFFF"/>
                </a:solidFill>
                <a:latin typeface="Poppins"/>
                <a:ea typeface="Poppins"/>
                <a:cs typeface="Poppins"/>
                <a:sym typeface="Poppins"/>
              </a:rPr>
              <a:t>Spend</a:t>
            </a:r>
            <a:r>
              <a:rPr lang="en-US" sz="18000" b="1" i="0" u="none" strike="noStrike" cap="none" dirty="0">
                <a:solidFill>
                  <a:srgbClr val="FFFFFF"/>
                </a:solidFill>
                <a:latin typeface="Poppins"/>
                <a:ea typeface="Poppins"/>
                <a:cs typeface="Poppins"/>
                <a:sym typeface="Poppins"/>
              </a:rPr>
              <a:t> 19.9</a:t>
            </a:r>
            <a:br>
              <a:rPr lang="en-US" sz="18000" b="1" i="0" u="none" strike="noStrike" cap="none" dirty="0">
                <a:solidFill>
                  <a:srgbClr val="FFFFFF"/>
                </a:solidFill>
                <a:latin typeface="Poppins"/>
                <a:ea typeface="Poppins"/>
                <a:cs typeface="Poppins"/>
                <a:sym typeface="Poppins"/>
              </a:rPr>
            </a:br>
            <a:r>
              <a:rPr lang="en-US" sz="18000" b="0" i="0" u="none" strike="noStrike" cap="none" dirty="0">
                <a:solidFill>
                  <a:srgbClr val="FFFFFF"/>
                </a:solidFill>
                <a:latin typeface="Poppins"/>
                <a:ea typeface="Poppins"/>
                <a:cs typeface="Poppins"/>
                <a:sym typeface="Poppins"/>
              </a:rPr>
              <a:t>Million Hours</a:t>
            </a:r>
            <a:endParaRPr sz="18000" b="0" i="0" u="none" strike="noStrike" cap="none" dirty="0">
              <a:solidFill>
                <a:srgbClr val="FFFFFF"/>
              </a:solidFill>
              <a:latin typeface="Poppins"/>
              <a:ea typeface="Poppins"/>
              <a:cs typeface="Poppins"/>
              <a:sym typeface="Poppins"/>
            </a:endParaRPr>
          </a:p>
        </p:txBody>
      </p:sp>
      <p:sp>
        <p:nvSpPr>
          <p:cNvPr id="183" name="Google Shape;183;p3"/>
          <p:cNvSpPr txBox="1"/>
          <p:nvPr/>
        </p:nvSpPr>
        <p:spPr>
          <a:xfrm>
            <a:off x="1998852" y="1177518"/>
            <a:ext cx="17098040" cy="2195473"/>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92CEF4"/>
              </a:buClr>
              <a:buSzPts val="6800"/>
              <a:buFont typeface="Poppins"/>
              <a:buNone/>
            </a:pPr>
            <a:r>
              <a:rPr lang="en-US" sz="6800" b="1" i="0" u="none" strike="noStrike" cap="none" dirty="0">
                <a:solidFill>
                  <a:srgbClr val="92CEF4"/>
                </a:solidFill>
                <a:latin typeface="Poppins"/>
                <a:ea typeface="Poppins"/>
                <a:cs typeface="Poppins"/>
                <a:sym typeface="Poppins"/>
              </a:rPr>
              <a:t>The reality.</a:t>
            </a:r>
            <a:br>
              <a:rPr lang="en-US" sz="6800" b="1" i="0" u="none" strike="noStrike" cap="none" dirty="0">
                <a:solidFill>
                  <a:srgbClr val="92CEF4"/>
                </a:solidFill>
                <a:latin typeface="Poppins"/>
                <a:ea typeface="Poppins"/>
                <a:cs typeface="Poppins"/>
                <a:sym typeface="Poppins"/>
              </a:rPr>
            </a:br>
            <a:r>
              <a:rPr lang="en-US" sz="6800" b="1" i="0" u="none" strike="noStrike" cap="none" dirty="0">
                <a:solidFill>
                  <a:srgbClr val="92CEF4"/>
                </a:solidFill>
                <a:latin typeface="Poppins"/>
                <a:ea typeface="Poppins"/>
                <a:cs typeface="Poppins"/>
                <a:sym typeface="Poppins"/>
              </a:rPr>
              <a:t>Patients with behavioral needs... </a:t>
            </a:r>
            <a:endParaRPr sz="7200" b="1" i="0" u="none" strike="noStrike" cap="none" dirty="0">
              <a:solidFill>
                <a:srgbClr val="92CEF4"/>
              </a:solidFill>
              <a:latin typeface="Poppins"/>
              <a:ea typeface="Poppins"/>
              <a:cs typeface="Poppins"/>
              <a:sym typeface="Poppins"/>
            </a:endParaRPr>
          </a:p>
        </p:txBody>
      </p:sp>
      <p:pic>
        <p:nvPicPr>
          <p:cNvPr id="184" name="Google Shape;184;p3" descr="Image"/>
          <p:cNvPicPr preferRelativeResize="0"/>
          <p:nvPr/>
        </p:nvPicPr>
        <p:blipFill rotWithShape="1">
          <a:blip r:embed="rId4">
            <a:alphaModFix/>
          </a:blip>
          <a:srcRect r="18993" b="61948"/>
          <a:stretch/>
        </p:blipFill>
        <p:spPr>
          <a:xfrm>
            <a:off x="127000" y="12185260"/>
            <a:ext cx="19752734" cy="2730696"/>
          </a:xfrm>
          <a:prstGeom prst="rect">
            <a:avLst/>
          </a:prstGeom>
          <a:noFill/>
          <a:ln>
            <a:noFill/>
          </a:ln>
        </p:spPr>
      </p:pic>
      <p:sp>
        <p:nvSpPr>
          <p:cNvPr id="185" name="Google Shape;185;p3"/>
          <p:cNvSpPr txBox="1"/>
          <p:nvPr/>
        </p:nvSpPr>
        <p:spPr>
          <a:xfrm>
            <a:off x="5953803" y="9855906"/>
            <a:ext cx="12476393" cy="1395254"/>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4200"/>
              <a:buFont typeface="Poppins Light"/>
              <a:buNone/>
            </a:pPr>
            <a:r>
              <a:rPr lang="en-US" sz="4200" b="0" i="0" u="none" strike="noStrike" cap="none" dirty="0">
                <a:solidFill>
                  <a:srgbClr val="FFFFFF"/>
                </a:solidFill>
                <a:latin typeface="Poppins Light"/>
                <a:ea typeface="Poppins Light"/>
                <a:cs typeface="Poppins Light"/>
                <a:sym typeface="Poppins Light"/>
              </a:rPr>
              <a:t>in hospital emergency departments for a transfer to clinically appropriate care.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A1F1"/>
        </a:solidFill>
        <a:effectLst/>
      </p:bgPr>
    </p:bg>
    <p:spTree>
      <p:nvGrpSpPr>
        <p:cNvPr id="1" name="Shape 189"/>
        <p:cNvGrpSpPr/>
        <p:nvPr/>
      </p:nvGrpSpPr>
      <p:grpSpPr>
        <a:xfrm>
          <a:off x="0" y="0"/>
          <a:ext cx="0" cy="0"/>
          <a:chOff x="0" y="0"/>
          <a:chExt cx="0" cy="0"/>
        </a:xfrm>
      </p:grpSpPr>
      <p:sp>
        <p:nvSpPr>
          <p:cNvPr id="190" name="Google Shape;190;p4"/>
          <p:cNvSpPr/>
          <p:nvPr/>
        </p:nvSpPr>
        <p:spPr>
          <a:xfrm>
            <a:off x="1975829" y="4626095"/>
            <a:ext cx="7046542" cy="7046541"/>
          </a:xfrm>
          <a:prstGeom prst="ellipse">
            <a:avLst/>
          </a:prstGeom>
          <a:solidFill>
            <a:srgbClr val="0261A8">
              <a:alpha val="34901"/>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dirty="0">
              <a:solidFill>
                <a:srgbClr val="5E5E5E"/>
              </a:solidFill>
              <a:latin typeface="Arial"/>
              <a:ea typeface="Arial"/>
              <a:cs typeface="Arial"/>
              <a:sym typeface="Arial"/>
            </a:endParaRPr>
          </a:p>
        </p:txBody>
      </p:sp>
      <p:sp>
        <p:nvSpPr>
          <p:cNvPr id="191" name="Google Shape;191;p4"/>
          <p:cNvSpPr/>
          <p:nvPr/>
        </p:nvSpPr>
        <p:spPr>
          <a:xfrm>
            <a:off x="8668729" y="4626095"/>
            <a:ext cx="7046542" cy="7046541"/>
          </a:xfrm>
          <a:prstGeom prst="ellipse">
            <a:avLst/>
          </a:prstGeom>
          <a:solidFill>
            <a:srgbClr val="0261A8">
              <a:alpha val="34901"/>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dirty="0">
              <a:solidFill>
                <a:srgbClr val="5E5E5E"/>
              </a:solidFill>
              <a:latin typeface="Arial"/>
              <a:ea typeface="Arial"/>
              <a:cs typeface="Arial"/>
              <a:sym typeface="Arial"/>
            </a:endParaRPr>
          </a:p>
        </p:txBody>
      </p:sp>
      <p:sp>
        <p:nvSpPr>
          <p:cNvPr id="192" name="Google Shape;192;p4"/>
          <p:cNvSpPr/>
          <p:nvPr/>
        </p:nvSpPr>
        <p:spPr>
          <a:xfrm>
            <a:off x="15361630" y="4626095"/>
            <a:ext cx="7046542" cy="7046541"/>
          </a:xfrm>
          <a:prstGeom prst="ellipse">
            <a:avLst/>
          </a:prstGeom>
          <a:solidFill>
            <a:srgbClr val="0261A8">
              <a:alpha val="34901"/>
            </a:srgbClr>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dirty="0">
              <a:solidFill>
                <a:srgbClr val="5E5E5E"/>
              </a:solidFill>
              <a:latin typeface="Arial"/>
              <a:ea typeface="Arial"/>
              <a:cs typeface="Arial"/>
              <a:sym typeface="Arial"/>
            </a:endParaRPr>
          </a:p>
        </p:txBody>
      </p:sp>
      <p:sp>
        <p:nvSpPr>
          <p:cNvPr id="193" name="Google Shape;193;p4"/>
          <p:cNvSpPr txBox="1"/>
          <p:nvPr/>
        </p:nvSpPr>
        <p:spPr>
          <a:xfrm>
            <a:off x="1074984" y="649821"/>
            <a:ext cx="18320847" cy="1980029"/>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6100"/>
              <a:buFont typeface="Poppins"/>
              <a:buNone/>
            </a:pPr>
            <a:r>
              <a:rPr lang="en-US" sz="6100" b="1" i="0" u="none" strike="noStrike" cap="none" dirty="0">
                <a:solidFill>
                  <a:srgbClr val="FFFFFF"/>
                </a:solidFill>
                <a:latin typeface="Poppins"/>
                <a:ea typeface="Poppins"/>
                <a:cs typeface="Poppins"/>
                <a:sym typeface="Poppins"/>
              </a:rPr>
              <a:t>XFERALL is a matchmaker,</a:t>
            </a:r>
            <a:br>
              <a:rPr lang="en-US" sz="6100" b="1" i="0" u="none" strike="noStrike" cap="none" dirty="0">
                <a:solidFill>
                  <a:srgbClr val="FFFFFF"/>
                </a:solidFill>
                <a:latin typeface="Poppins"/>
                <a:ea typeface="Poppins"/>
                <a:cs typeface="Poppins"/>
                <a:sym typeface="Poppins"/>
              </a:rPr>
            </a:br>
            <a:r>
              <a:rPr lang="en-US" sz="6100" b="1" i="0" u="none" strike="noStrike" cap="none" dirty="0">
                <a:solidFill>
                  <a:srgbClr val="FFFFFF"/>
                </a:solidFill>
                <a:latin typeface="Poppins"/>
                <a:ea typeface="Poppins"/>
                <a:cs typeface="Poppins"/>
                <a:sym typeface="Poppins"/>
              </a:rPr>
              <a:t>data gold mine and cost saver all in one.</a:t>
            </a:r>
            <a:endParaRPr dirty="0"/>
          </a:p>
        </p:txBody>
      </p:sp>
      <p:sp>
        <p:nvSpPr>
          <p:cNvPr id="194" name="Google Shape;194;p4"/>
          <p:cNvSpPr txBox="1"/>
          <p:nvPr/>
        </p:nvSpPr>
        <p:spPr>
          <a:xfrm>
            <a:off x="1113084" y="2888186"/>
            <a:ext cx="20709424" cy="1025922"/>
          </a:xfrm>
          <a:prstGeom prst="rect">
            <a:avLst/>
          </a:prstGeom>
          <a:no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rgbClr val="FFFFFF"/>
              </a:buClr>
              <a:buSzPts val="3000"/>
              <a:buFont typeface="Poppins Light"/>
              <a:buNone/>
            </a:pPr>
            <a:r>
              <a:rPr lang="en-US" sz="3000" b="0" i="0" u="none" strike="noStrike" cap="none" dirty="0">
                <a:solidFill>
                  <a:srgbClr val="FFFFFF"/>
                </a:solidFill>
                <a:latin typeface="Poppins Light"/>
                <a:ea typeface="Poppins Light"/>
                <a:cs typeface="Poppins Light"/>
                <a:sym typeface="Poppins Light"/>
              </a:rPr>
              <a:t>Created by clinicians for clinicians, the XFERALL mobile/web app automates the process of transferring acute and behavioral patients to find the right fit, gather insightful data and save costs.</a:t>
            </a:r>
            <a:endParaRPr sz="3000" b="0" i="0" u="none" strike="noStrike" cap="none" dirty="0">
              <a:solidFill>
                <a:srgbClr val="FFFFFF"/>
              </a:solidFill>
              <a:latin typeface="Poppins Light"/>
              <a:ea typeface="Poppins Light"/>
              <a:cs typeface="Poppins Light"/>
              <a:sym typeface="Poppins Light"/>
            </a:endParaRPr>
          </a:p>
        </p:txBody>
      </p:sp>
      <p:sp>
        <p:nvSpPr>
          <p:cNvPr id="195" name="Google Shape;195;p4"/>
          <p:cNvSpPr txBox="1"/>
          <p:nvPr/>
        </p:nvSpPr>
        <p:spPr>
          <a:xfrm>
            <a:off x="3547808" y="7926711"/>
            <a:ext cx="3902584" cy="2844291"/>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FFFFFF"/>
              </a:buClr>
              <a:buSzPts val="3000"/>
              <a:buFont typeface="Poppins Light"/>
              <a:buNone/>
            </a:pPr>
            <a:r>
              <a:rPr lang="en-US" sz="3000" b="0" i="0" u="none" strike="noStrike" cap="none" dirty="0">
                <a:solidFill>
                  <a:srgbClr val="FFFFFF"/>
                </a:solidFill>
                <a:latin typeface="Poppins Light"/>
                <a:ea typeface="Poppins Light"/>
                <a:cs typeface="Poppins Light"/>
                <a:sym typeface="Poppins Light"/>
              </a:rPr>
              <a:t>Save lives, build relationships and free up resources.</a:t>
            </a:r>
            <a:endParaRPr dirty="0"/>
          </a:p>
        </p:txBody>
      </p:sp>
      <p:sp>
        <p:nvSpPr>
          <p:cNvPr id="196" name="Google Shape;196;p4"/>
          <p:cNvSpPr txBox="1"/>
          <p:nvPr/>
        </p:nvSpPr>
        <p:spPr>
          <a:xfrm>
            <a:off x="3732480" y="6548601"/>
            <a:ext cx="3533241" cy="1179826"/>
          </a:xfrm>
          <a:prstGeom prst="rect">
            <a:avLst/>
          </a:prstGeom>
          <a:noFill/>
          <a:ln>
            <a:noFill/>
          </a:ln>
        </p:spPr>
        <p:txBody>
          <a:bodyPr spcFirstLastPara="1" wrap="square" lIns="50800" tIns="50800" rIns="50800" bIns="50800" anchor="t" anchorCtr="0">
            <a:spAutoFit/>
          </a:bodyPr>
          <a:lstStyle/>
          <a:p>
            <a:pPr marL="0" marR="0" lvl="0" indent="0" algn="ctr" rtl="0">
              <a:lnSpc>
                <a:spcPct val="70000"/>
              </a:lnSpc>
              <a:spcBef>
                <a:spcPts val="0"/>
              </a:spcBef>
              <a:spcAft>
                <a:spcPts val="0"/>
              </a:spcAft>
              <a:buClr>
                <a:srgbClr val="FFFFFF"/>
              </a:buClr>
              <a:buSzPts val="6100"/>
              <a:buFont typeface="Poppins"/>
              <a:buNone/>
            </a:pPr>
            <a:r>
              <a:rPr lang="en-US" sz="6100" b="1" i="0" u="none" strike="noStrike" cap="none" dirty="0">
                <a:solidFill>
                  <a:srgbClr val="FFFFFF"/>
                </a:solidFill>
                <a:latin typeface="Poppins"/>
                <a:ea typeface="Poppins"/>
                <a:cs typeface="Poppins"/>
                <a:sym typeface="Poppins"/>
              </a:rPr>
              <a:t>FASTER</a:t>
            </a:r>
            <a:endParaRPr dirty="0"/>
          </a:p>
        </p:txBody>
      </p:sp>
      <p:sp>
        <p:nvSpPr>
          <p:cNvPr id="197" name="Google Shape;197;p4"/>
          <p:cNvSpPr txBox="1"/>
          <p:nvPr/>
        </p:nvSpPr>
        <p:spPr>
          <a:xfrm>
            <a:off x="10074057" y="7791727"/>
            <a:ext cx="4235886" cy="2844291"/>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FFFFFF"/>
              </a:buClr>
              <a:buSzPts val="3000"/>
              <a:buFont typeface="Poppins Light"/>
              <a:buNone/>
            </a:pPr>
            <a:r>
              <a:rPr lang="en-US" sz="3000" b="0" i="0" u="none" strike="noStrike" cap="none" dirty="0">
                <a:solidFill>
                  <a:srgbClr val="FFFFFF"/>
                </a:solidFill>
                <a:latin typeface="Poppins Light"/>
                <a:ea typeface="Poppins Light"/>
                <a:cs typeface="Poppins Light"/>
                <a:sym typeface="Poppins Light"/>
              </a:rPr>
              <a:t>Put inefficient phone calls and faxes between receiving facilities to bed.</a:t>
            </a:r>
            <a:endParaRPr dirty="0"/>
          </a:p>
        </p:txBody>
      </p:sp>
      <p:sp>
        <p:nvSpPr>
          <p:cNvPr id="198" name="Google Shape;198;p4"/>
          <p:cNvSpPr txBox="1"/>
          <p:nvPr/>
        </p:nvSpPr>
        <p:spPr>
          <a:xfrm>
            <a:off x="10425379" y="6548601"/>
            <a:ext cx="3533241" cy="2012059"/>
          </a:xfrm>
          <a:prstGeom prst="rect">
            <a:avLst/>
          </a:prstGeom>
          <a:noFill/>
          <a:ln>
            <a:noFill/>
          </a:ln>
        </p:spPr>
        <p:txBody>
          <a:bodyPr spcFirstLastPara="1" wrap="square" lIns="50800" tIns="50800" rIns="50800" bIns="50800" anchor="t" anchorCtr="0">
            <a:spAutoFit/>
          </a:bodyPr>
          <a:lstStyle/>
          <a:p>
            <a:pPr marL="0" marR="0" lvl="0" indent="0" algn="ctr" rtl="0">
              <a:lnSpc>
                <a:spcPct val="70000"/>
              </a:lnSpc>
              <a:spcBef>
                <a:spcPts val="0"/>
              </a:spcBef>
              <a:spcAft>
                <a:spcPts val="0"/>
              </a:spcAft>
              <a:buClr>
                <a:srgbClr val="FFFFFF"/>
              </a:buClr>
              <a:buSzPts val="6100"/>
              <a:buFont typeface="Poppins"/>
              <a:buNone/>
            </a:pPr>
            <a:r>
              <a:rPr lang="en-US" sz="6100" b="1" i="0" u="none" strike="noStrike" cap="none" dirty="0">
                <a:solidFill>
                  <a:srgbClr val="FFFFFF"/>
                </a:solidFill>
                <a:latin typeface="Poppins"/>
                <a:ea typeface="Poppins"/>
                <a:cs typeface="Poppins"/>
                <a:sym typeface="Poppins"/>
              </a:rPr>
              <a:t>EASIER</a:t>
            </a:r>
            <a:endParaRPr dirty="0"/>
          </a:p>
        </p:txBody>
      </p:sp>
      <p:sp>
        <p:nvSpPr>
          <p:cNvPr id="199" name="Google Shape;199;p4"/>
          <p:cNvSpPr txBox="1"/>
          <p:nvPr/>
        </p:nvSpPr>
        <p:spPr>
          <a:xfrm>
            <a:off x="16847689" y="7651138"/>
            <a:ext cx="4074422" cy="2663715"/>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FFFFFF"/>
              </a:buClr>
              <a:buSzPts val="3000"/>
              <a:buFont typeface="Poppins Light"/>
              <a:buNone/>
            </a:pPr>
            <a:r>
              <a:rPr lang="en-US" sz="3000" b="0" i="0" u="none" strike="noStrike" cap="none" dirty="0">
                <a:solidFill>
                  <a:srgbClr val="FFFFFF"/>
                </a:solidFill>
                <a:latin typeface="Poppins Light"/>
                <a:ea typeface="Poppins Light"/>
                <a:cs typeface="Poppins Light"/>
                <a:sym typeface="Poppins Light"/>
              </a:rPr>
              <a:t>Rich data and </a:t>
            </a:r>
            <a:br>
              <a:rPr lang="en-US" sz="3000" b="0" i="0" u="none" strike="noStrike" cap="none" dirty="0">
                <a:solidFill>
                  <a:srgbClr val="FFFFFF"/>
                </a:solidFill>
                <a:latin typeface="Poppins Light"/>
                <a:ea typeface="Poppins Light"/>
                <a:cs typeface="Poppins Light"/>
                <a:sym typeface="Poppins Light"/>
              </a:rPr>
            </a:br>
            <a:r>
              <a:rPr lang="en-US" sz="3000" b="0" i="0" u="none" strike="noStrike" cap="none" dirty="0">
                <a:solidFill>
                  <a:srgbClr val="FFFFFF"/>
                </a:solidFill>
                <a:latin typeface="Poppins Light"/>
                <a:ea typeface="Poppins Light"/>
                <a:cs typeface="Poppins Light"/>
                <a:sym typeface="Poppins Light"/>
              </a:rPr>
              <a:t>real-time document sharing for transfer process improvements.</a:t>
            </a:r>
            <a:endParaRPr dirty="0"/>
          </a:p>
        </p:txBody>
      </p:sp>
      <p:sp>
        <p:nvSpPr>
          <p:cNvPr id="200" name="Google Shape;200;p4"/>
          <p:cNvSpPr txBox="1"/>
          <p:nvPr/>
        </p:nvSpPr>
        <p:spPr>
          <a:xfrm>
            <a:off x="16364861" y="6548601"/>
            <a:ext cx="5040078" cy="1179826"/>
          </a:xfrm>
          <a:prstGeom prst="rect">
            <a:avLst/>
          </a:prstGeom>
          <a:noFill/>
          <a:ln>
            <a:noFill/>
          </a:ln>
        </p:spPr>
        <p:txBody>
          <a:bodyPr spcFirstLastPara="1" wrap="square" lIns="50800" tIns="50800" rIns="50800" bIns="50800" anchor="t" anchorCtr="0">
            <a:spAutoFit/>
          </a:bodyPr>
          <a:lstStyle/>
          <a:p>
            <a:pPr marL="0" marR="0" lvl="0" indent="0" algn="ctr" rtl="0">
              <a:lnSpc>
                <a:spcPct val="70000"/>
              </a:lnSpc>
              <a:spcBef>
                <a:spcPts val="0"/>
              </a:spcBef>
              <a:spcAft>
                <a:spcPts val="0"/>
              </a:spcAft>
              <a:buClr>
                <a:srgbClr val="FFFFFF"/>
              </a:buClr>
              <a:buSzPts val="6100"/>
              <a:buFont typeface="Poppins"/>
              <a:buNone/>
            </a:pPr>
            <a:r>
              <a:rPr lang="en-US" sz="6100" b="1" i="0" u="none" strike="noStrike" cap="none" dirty="0">
                <a:solidFill>
                  <a:srgbClr val="FFFFFF"/>
                </a:solidFill>
                <a:latin typeface="Poppins"/>
                <a:ea typeface="Poppins"/>
                <a:cs typeface="Poppins"/>
                <a:sym typeface="Poppins"/>
              </a:rPr>
              <a:t>SMARTER</a:t>
            </a:r>
            <a:endParaRPr dirty="0"/>
          </a:p>
        </p:txBody>
      </p:sp>
      <p:pic>
        <p:nvPicPr>
          <p:cNvPr id="201" name="Google Shape;201;p4" descr="Image"/>
          <p:cNvPicPr preferRelativeResize="0"/>
          <p:nvPr/>
        </p:nvPicPr>
        <p:blipFill rotWithShape="1">
          <a:blip r:embed="rId3">
            <a:alphaModFix/>
          </a:blip>
          <a:srcRect/>
          <a:stretch/>
        </p:blipFill>
        <p:spPr>
          <a:xfrm>
            <a:off x="20360400" y="11990328"/>
            <a:ext cx="3533241" cy="1186313"/>
          </a:xfrm>
          <a:prstGeom prst="rect">
            <a:avLst/>
          </a:prstGeom>
          <a:noFill/>
          <a:ln>
            <a:noFill/>
          </a:ln>
        </p:spPr>
      </p:pic>
      <p:pic>
        <p:nvPicPr>
          <p:cNvPr id="202" name="Google Shape;202;p4" descr="Image"/>
          <p:cNvPicPr preferRelativeResize="0"/>
          <p:nvPr/>
        </p:nvPicPr>
        <p:blipFill rotWithShape="1">
          <a:blip r:embed="rId4">
            <a:alphaModFix/>
          </a:blip>
          <a:srcRect r="18993" b="61948"/>
          <a:stretch/>
        </p:blipFill>
        <p:spPr>
          <a:xfrm>
            <a:off x="127000" y="12185260"/>
            <a:ext cx="19752734" cy="27306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1F1"/>
        </a:solidFill>
        <a:effectLst/>
      </p:bgPr>
    </p:bg>
    <p:spTree>
      <p:nvGrpSpPr>
        <p:cNvPr id="1" name=""/>
        <p:cNvGrpSpPr/>
        <p:nvPr/>
      </p:nvGrpSpPr>
      <p:grpSpPr>
        <a:xfrm>
          <a:off x="0" y="0"/>
          <a:ext cx="0" cy="0"/>
          <a:chOff x="0" y="0"/>
          <a:chExt cx="0" cy="0"/>
        </a:xfrm>
      </p:grpSpPr>
      <p:sp>
        <p:nvSpPr>
          <p:cNvPr id="407" name="Rectangle"/>
          <p:cNvSpPr/>
          <p:nvPr/>
        </p:nvSpPr>
        <p:spPr>
          <a:xfrm>
            <a:off x="4248656" y="4323498"/>
            <a:ext cx="7449266" cy="7025131"/>
          </a:xfrm>
          <a:prstGeom prst="rect">
            <a:avLst/>
          </a:prstGeom>
          <a:gradFill>
            <a:gsLst>
              <a:gs pos="0">
                <a:srgbClr val="00A1F1">
                  <a:alpha val="36683"/>
                </a:srgbClr>
              </a:gs>
              <a:gs pos="100000">
                <a:srgbClr val="002060">
                  <a:alpha val="36683"/>
                </a:srgbClr>
              </a:gs>
            </a:gsLst>
            <a:lin ang="16200000"/>
          </a:gra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953FBEED-CBC0-C548-BC23-CDB89A977CD6}"/>
              </a:ext>
            </a:extLst>
          </p:cNvPr>
          <p:cNvPicPr>
            <a:picLocks noChangeAspect="1"/>
          </p:cNvPicPr>
          <p:nvPr/>
        </p:nvPicPr>
        <p:blipFill>
          <a:blip r:embed="rId2"/>
          <a:stretch>
            <a:fillRect/>
          </a:stretch>
        </p:blipFill>
        <p:spPr>
          <a:xfrm>
            <a:off x="4318784" y="6434988"/>
            <a:ext cx="7061200" cy="5461000"/>
          </a:xfrm>
          <a:prstGeom prst="rect">
            <a:avLst/>
          </a:prstGeom>
        </p:spPr>
      </p:pic>
      <p:pic>
        <p:nvPicPr>
          <p:cNvPr id="14" name="Image" descr="Image">
            <a:extLst>
              <a:ext uri="{FF2B5EF4-FFF2-40B4-BE49-F238E27FC236}">
                <a16:creationId xmlns:a16="http://schemas.microsoft.com/office/drawing/2014/main" id="{23167F2C-411D-FB47-AABC-0482888B35F1}"/>
              </a:ext>
            </a:extLst>
          </p:cNvPr>
          <p:cNvPicPr>
            <a:picLocks noChangeAspect="1"/>
          </p:cNvPicPr>
          <p:nvPr/>
        </p:nvPicPr>
        <p:blipFill rotWithShape="1">
          <a:blip r:embed="rId3"/>
          <a:srcRect l="16094" b="74143"/>
          <a:stretch/>
        </p:blipFill>
        <p:spPr>
          <a:xfrm>
            <a:off x="-406400" y="12600662"/>
            <a:ext cx="20459700" cy="1855602"/>
          </a:xfrm>
          <a:prstGeom prst="rect">
            <a:avLst/>
          </a:prstGeom>
          <a:ln w="12700">
            <a:miter lim="400000"/>
          </a:ln>
        </p:spPr>
      </p:pic>
      <p:grpSp>
        <p:nvGrpSpPr>
          <p:cNvPr id="15" name="Group 14">
            <a:extLst>
              <a:ext uri="{FF2B5EF4-FFF2-40B4-BE49-F238E27FC236}">
                <a16:creationId xmlns:a16="http://schemas.microsoft.com/office/drawing/2014/main" id="{4A85E894-7E66-0643-B9D4-683944B28AAF}"/>
              </a:ext>
            </a:extLst>
          </p:cNvPr>
          <p:cNvGrpSpPr/>
          <p:nvPr/>
        </p:nvGrpSpPr>
        <p:grpSpPr>
          <a:xfrm>
            <a:off x="18561576" y="10767482"/>
            <a:ext cx="6161092" cy="3704979"/>
            <a:chOff x="18561576" y="10767482"/>
            <a:chExt cx="6161092" cy="3704979"/>
          </a:xfrm>
        </p:grpSpPr>
        <p:pic>
          <p:nvPicPr>
            <p:cNvPr id="16" name="Picture 15">
              <a:extLst>
                <a:ext uri="{FF2B5EF4-FFF2-40B4-BE49-F238E27FC236}">
                  <a16:creationId xmlns:a16="http://schemas.microsoft.com/office/drawing/2014/main" id="{521A7A66-40C5-9043-8CA3-D5733A4D5FB8}"/>
                </a:ext>
              </a:extLst>
            </p:cNvPr>
            <p:cNvPicPr>
              <a:picLocks noChangeAspect="1"/>
            </p:cNvPicPr>
            <p:nvPr/>
          </p:nvPicPr>
          <p:blipFill rotWithShape="1">
            <a:blip r:embed="rId4"/>
            <a:srcRect r="23614" b="54065"/>
            <a:stretch/>
          </p:blipFill>
          <p:spPr>
            <a:xfrm>
              <a:off x="18561576" y="10767482"/>
              <a:ext cx="6161092" cy="3704979"/>
            </a:xfrm>
            <a:prstGeom prst="rect">
              <a:avLst/>
            </a:prstGeom>
          </p:spPr>
        </p:pic>
        <p:pic>
          <p:nvPicPr>
            <p:cNvPr id="17" name="Image" descr="Image">
              <a:extLst>
                <a:ext uri="{FF2B5EF4-FFF2-40B4-BE49-F238E27FC236}">
                  <a16:creationId xmlns:a16="http://schemas.microsoft.com/office/drawing/2014/main" id="{09A7F16B-49C4-AF4F-A195-C143234D1CFA}"/>
                </a:ext>
              </a:extLst>
            </p:cNvPr>
            <p:cNvPicPr>
              <a:picLocks noChangeAspect="1"/>
            </p:cNvPicPr>
            <p:nvPr/>
          </p:nvPicPr>
          <p:blipFill>
            <a:blip r:embed="rId5"/>
            <a:stretch>
              <a:fillRect/>
            </a:stretch>
          </p:blipFill>
          <p:spPr>
            <a:xfrm>
              <a:off x="20360400" y="11990328"/>
              <a:ext cx="3533241" cy="1186313"/>
            </a:xfrm>
            <a:prstGeom prst="rect">
              <a:avLst/>
            </a:prstGeom>
            <a:ln w="12700">
              <a:miter lim="400000"/>
            </a:ln>
          </p:spPr>
        </p:pic>
      </p:grpSp>
      <p:sp>
        <p:nvSpPr>
          <p:cNvPr id="406" name="Rectangle"/>
          <p:cNvSpPr/>
          <p:nvPr/>
        </p:nvSpPr>
        <p:spPr>
          <a:xfrm>
            <a:off x="12593437" y="4323498"/>
            <a:ext cx="7449266" cy="7025132"/>
          </a:xfrm>
          <a:prstGeom prst="rect">
            <a:avLst/>
          </a:prstGeom>
          <a:gradFill>
            <a:gsLst>
              <a:gs pos="0">
                <a:srgbClr val="00A1F1">
                  <a:alpha val="36683"/>
                </a:srgbClr>
              </a:gs>
              <a:gs pos="100000">
                <a:srgbClr val="002060">
                  <a:alpha val="36683"/>
                </a:srgbClr>
              </a:gs>
            </a:gsLst>
            <a:lin ang="16200000"/>
          </a:gradFill>
          <a:ln w="12700">
            <a:miter lim="400000"/>
          </a:ln>
        </p:spPr>
        <p:txBody>
          <a:bodyPr lIns="50800" tIns="50800" rIns="50800" bIns="5080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latin typeface="Helvetica Neue Medium"/>
                <a:ea typeface="Helvetica Neue Medium"/>
                <a:cs typeface="Helvetica Neue Medium"/>
                <a:sym typeface="Helvetica Neue Medium"/>
              </a:defRPr>
            </a:pPr>
            <a:endParaRPr kumimoji="0" sz="32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409" name="SENDERS"/>
          <p:cNvSpPr txBox="1"/>
          <p:nvPr/>
        </p:nvSpPr>
        <p:spPr>
          <a:xfrm>
            <a:off x="5394861" y="4899521"/>
            <a:ext cx="5156856" cy="1041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70000"/>
              </a:lnSpc>
              <a:defRPr sz="6100" cap="all" spc="183">
                <a:solidFill>
                  <a:srgbClr val="FFFFFF"/>
                </a:solidFill>
                <a:latin typeface="Poppins Bold"/>
                <a:ea typeface="Poppins Bold"/>
                <a:cs typeface="Poppins Bold"/>
                <a:sym typeface="Poppins Bold"/>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6100" b="0" i="0" u="none" strike="noStrike" kern="0" cap="all" spc="183" normalizeH="0" baseline="0" noProof="0" dirty="0">
                <a:ln>
                  <a:noFill/>
                </a:ln>
                <a:solidFill>
                  <a:srgbClr val="FFFFFF"/>
                </a:solidFill>
                <a:effectLst/>
                <a:uLnTx/>
                <a:uFillTx/>
                <a:latin typeface="Poppins Bold"/>
                <a:cs typeface="Poppins Bold"/>
                <a:sym typeface="Poppins Bold"/>
              </a:rPr>
              <a:t>SENDERS</a:t>
            </a:r>
          </a:p>
        </p:txBody>
      </p:sp>
      <p:sp>
        <p:nvSpPr>
          <p:cNvPr id="410" name="Receivers"/>
          <p:cNvSpPr txBox="1"/>
          <p:nvPr/>
        </p:nvSpPr>
        <p:spPr>
          <a:xfrm>
            <a:off x="13537871" y="4899521"/>
            <a:ext cx="5156856" cy="1041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defTabSz="457200">
              <a:lnSpc>
                <a:spcPct val="70000"/>
              </a:lnSpc>
              <a:defRPr sz="6100" cap="all" spc="183">
                <a:solidFill>
                  <a:srgbClr val="FFFFFF"/>
                </a:solidFill>
                <a:latin typeface="Poppins Bold"/>
                <a:ea typeface="Poppins Bold"/>
                <a:cs typeface="Poppins Bold"/>
                <a:sym typeface="Poppins Bold"/>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6100" b="0" i="0" u="none" strike="noStrike" kern="0" cap="all" spc="183" normalizeH="0" baseline="0" noProof="0" dirty="0">
                <a:ln>
                  <a:noFill/>
                </a:ln>
                <a:solidFill>
                  <a:srgbClr val="FFFFFF"/>
                </a:solidFill>
                <a:effectLst/>
                <a:uLnTx/>
                <a:uFillTx/>
                <a:latin typeface="Poppins Bold"/>
                <a:cs typeface="Poppins Bold"/>
                <a:sym typeface="Poppins Bold"/>
              </a:rPr>
              <a:t>Receivers </a:t>
            </a:r>
          </a:p>
        </p:txBody>
      </p:sp>
      <p:sp>
        <p:nvSpPr>
          <p:cNvPr id="411" name="Xferall is a win-win going out and coming in."/>
          <p:cNvSpPr txBox="1"/>
          <p:nvPr/>
        </p:nvSpPr>
        <p:spPr>
          <a:xfrm>
            <a:off x="3311523" y="1177887"/>
            <a:ext cx="17760953"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ct val="70000"/>
              </a:lnSpc>
              <a:defRPr sz="9600" spc="288">
                <a:solidFill>
                  <a:srgbClr val="FFFFFF"/>
                </a:solidFill>
                <a:latin typeface="Poppins Bold"/>
                <a:ea typeface="Poppins Bold"/>
                <a:cs typeface="Poppins Bold"/>
                <a:sym typeface="Poppins Bold"/>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6000" b="0" i="0" u="none" strike="noStrike" kern="0" cap="none" spc="288" normalizeH="0" baseline="0" noProof="0" dirty="0">
                <a:ln>
                  <a:noFill/>
                </a:ln>
                <a:solidFill>
                  <a:srgbClr val="FFFFFF"/>
                </a:solidFill>
                <a:effectLst/>
                <a:uLnTx/>
                <a:uFillTx/>
                <a:latin typeface="Poppins Bold"/>
                <a:cs typeface="Poppins Bold"/>
                <a:sym typeface="Poppins Bold"/>
              </a:rPr>
              <a:t>Xferall </a:t>
            </a:r>
            <a:r>
              <a:rPr kumimoji="0" lang="en-US" sz="6000" b="0" i="0" u="none" strike="noStrike" kern="0" cap="none" spc="288" normalizeH="0" baseline="0" noProof="0" dirty="0">
                <a:ln>
                  <a:noFill/>
                </a:ln>
                <a:solidFill>
                  <a:srgbClr val="FFFFFF"/>
                </a:solidFill>
                <a:effectLst/>
                <a:uLnTx/>
                <a:uFillTx/>
                <a:latin typeface="Poppins Bold"/>
                <a:cs typeface="Poppins Bold"/>
                <a:sym typeface="Poppins Bold"/>
              </a:rPr>
              <a:t>brings providers together to find the right care center for patients</a:t>
            </a:r>
            <a:endParaRPr kumimoji="0" sz="6000" b="0" i="0" u="none" strike="noStrike" kern="0" cap="none" spc="288" normalizeH="0" baseline="0" noProof="0" dirty="0">
              <a:ln>
                <a:noFill/>
              </a:ln>
              <a:solidFill>
                <a:srgbClr val="FFFFFF"/>
              </a:solidFill>
              <a:effectLst/>
              <a:uLnTx/>
              <a:uFillTx/>
              <a:latin typeface="Poppins Bold"/>
              <a:cs typeface="Poppins Bold"/>
              <a:sym typeface="Poppins Bold"/>
            </a:endParaRPr>
          </a:p>
        </p:txBody>
      </p:sp>
      <p:pic>
        <p:nvPicPr>
          <p:cNvPr id="417" name="Image" descr="Image"/>
          <p:cNvPicPr>
            <a:picLocks noChangeAspect="1"/>
          </p:cNvPicPr>
          <p:nvPr/>
        </p:nvPicPr>
        <p:blipFill>
          <a:blip r:embed="rId6"/>
          <a:srcRect l="23628" r="37731"/>
          <a:stretch>
            <a:fillRect/>
          </a:stretch>
        </p:blipFill>
        <p:spPr>
          <a:xfrm>
            <a:off x="11446187" y="9624038"/>
            <a:ext cx="1398905" cy="478172"/>
          </a:xfrm>
          <a:prstGeom prst="rect">
            <a:avLst/>
          </a:prstGeom>
          <a:ln w="12700">
            <a:miter lim="400000"/>
          </a:ln>
        </p:spPr>
      </p:pic>
      <p:sp>
        <p:nvSpPr>
          <p:cNvPr id="21" name="Rounded Rectangle 20">
            <a:extLst>
              <a:ext uri="{FF2B5EF4-FFF2-40B4-BE49-F238E27FC236}">
                <a16:creationId xmlns:a16="http://schemas.microsoft.com/office/drawing/2014/main" id="{493EB014-E02C-AD46-9E4C-57D2E38D65F7}"/>
              </a:ext>
            </a:extLst>
          </p:cNvPr>
          <p:cNvSpPr/>
          <p:nvPr/>
        </p:nvSpPr>
        <p:spPr>
          <a:xfrm>
            <a:off x="1579005" y="8877013"/>
            <a:ext cx="3869289" cy="556181"/>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A1F1"/>
                </a:solidFill>
                <a:effectLst/>
                <a:uLnTx/>
                <a:uFillTx/>
                <a:latin typeface="Poppins" pitchFamily="2" charset="77"/>
                <a:ea typeface="Helvetica Neue"/>
                <a:cs typeface="Poppins" pitchFamily="2" charset="77"/>
                <a:sym typeface="Helvetica Neue"/>
              </a:rPr>
              <a:t>Mobile Crisis Teams</a:t>
            </a:r>
          </a:p>
        </p:txBody>
      </p:sp>
      <p:sp>
        <p:nvSpPr>
          <p:cNvPr id="22" name="Rounded Rectangle 21">
            <a:extLst>
              <a:ext uri="{FF2B5EF4-FFF2-40B4-BE49-F238E27FC236}">
                <a16:creationId xmlns:a16="http://schemas.microsoft.com/office/drawing/2014/main" id="{C588DA7F-DEF1-8544-800B-EF9C311ACDAC}"/>
              </a:ext>
            </a:extLst>
          </p:cNvPr>
          <p:cNvSpPr/>
          <p:nvPr/>
        </p:nvSpPr>
        <p:spPr>
          <a:xfrm>
            <a:off x="2786433" y="10489391"/>
            <a:ext cx="3869289" cy="556181"/>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A1F1"/>
                </a:solidFill>
                <a:effectLst/>
                <a:uLnTx/>
                <a:uFillTx/>
                <a:latin typeface="Poppins" pitchFamily="2" charset="77"/>
                <a:ea typeface="Helvetica Neue"/>
                <a:cs typeface="Poppins" pitchFamily="2" charset="77"/>
                <a:sym typeface="Helvetica Neue"/>
              </a:rPr>
              <a:t>Community Providers </a:t>
            </a:r>
          </a:p>
        </p:txBody>
      </p:sp>
      <p:sp>
        <p:nvSpPr>
          <p:cNvPr id="19" name="Rounded Rectangle 18">
            <a:extLst>
              <a:ext uri="{FF2B5EF4-FFF2-40B4-BE49-F238E27FC236}">
                <a16:creationId xmlns:a16="http://schemas.microsoft.com/office/drawing/2014/main" id="{647E7EDA-42F4-7541-B1F9-DDD89773E5A7}"/>
              </a:ext>
            </a:extLst>
          </p:cNvPr>
          <p:cNvSpPr/>
          <p:nvPr/>
        </p:nvSpPr>
        <p:spPr>
          <a:xfrm>
            <a:off x="10032382" y="7944291"/>
            <a:ext cx="2504418" cy="556181"/>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A1F1"/>
                </a:solidFill>
                <a:effectLst/>
                <a:uLnTx/>
                <a:uFillTx/>
                <a:latin typeface="Poppins" pitchFamily="2" charset="77"/>
                <a:ea typeface="Helvetica Neue"/>
                <a:cs typeface="Poppins" pitchFamily="2" charset="77"/>
                <a:sym typeface="Helvetica Neue"/>
              </a:rPr>
              <a:t>Hospitals </a:t>
            </a:r>
          </a:p>
        </p:txBody>
      </p:sp>
      <p:sp>
        <p:nvSpPr>
          <p:cNvPr id="20" name="Rounded Rectangle 19">
            <a:extLst>
              <a:ext uri="{FF2B5EF4-FFF2-40B4-BE49-F238E27FC236}">
                <a16:creationId xmlns:a16="http://schemas.microsoft.com/office/drawing/2014/main" id="{57D94E4F-AC11-234B-B6D0-1DF6B6643E6C}"/>
              </a:ext>
            </a:extLst>
          </p:cNvPr>
          <p:cNvSpPr/>
          <p:nvPr/>
        </p:nvSpPr>
        <p:spPr>
          <a:xfrm>
            <a:off x="8529554" y="6248504"/>
            <a:ext cx="3961015" cy="998855"/>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A1F1"/>
                </a:solidFill>
                <a:effectLst/>
                <a:uLnTx/>
                <a:uFillTx/>
                <a:latin typeface="Poppins" pitchFamily="2" charset="77"/>
                <a:ea typeface="Helvetica Neue"/>
                <a:cs typeface="Poppins" pitchFamily="2" charset="77"/>
                <a:sym typeface="Helvetica Neue"/>
              </a:rPr>
              <a:t>Local Mental Health Authorities </a:t>
            </a:r>
          </a:p>
        </p:txBody>
      </p:sp>
      <p:pic>
        <p:nvPicPr>
          <p:cNvPr id="23" name="Picture 22">
            <a:extLst>
              <a:ext uri="{FF2B5EF4-FFF2-40B4-BE49-F238E27FC236}">
                <a16:creationId xmlns:a16="http://schemas.microsoft.com/office/drawing/2014/main" id="{53F27CF5-AC6D-554E-BF93-5AC3B834D2F1}"/>
              </a:ext>
            </a:extLst>
          </p:cNvPr>
          <p:cNvPicPr>
            <a:picLocks noChangeAspect="1"/>
          </p:cNvPicPr>
          <p:nvPr/>
        </p:nvPicPr>
        <p:blipFill>
          <a:blip r:embed="rId7"/>
          <a:stretch>
            <a:fillRect/>
          </a:stretch>
        </p:blipFill>
        <p:spPr>
          <a:xfrm>
            <a:off x="12869919" y="6777462"/>
            <a:ext cx="6489700" cy="5194300"/>
          </a:xfrm>
          <a:prstGeom prst="rect">
            <a:avLst/>
          </a:prstGeom>
        </p:spPr>
      </p:pic>
      <p:sp>
        <p:nvSpPr>
          <p:cNvPr id="24" name="Rounded Rectangle 23">
            <a:extLst>
              <a:ext uri="{FF2B5EF4-FFF2-40B4-BE49-F238E27FC236}">
                <a16:creationId xmlns:a16="http://schemas.microsoft.com/office/drawing/2014/main" id="{E34CBA83-70F2-914E-8032-80E058F55C39}"/>
              </a:ext>
            </a:extLst>
          </p:cNvPr>
          <p:cNvSpPr/>
          <p:nvPr/>
        </p:nvSpPr>
        <p:spPr>
          <a:xfrm>
            <a:off x="13187857" y="8624313"/>
            <a:ext cx="4877590" cy="556181"/>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A1F1"/>
                </a:solidFill>
                <a:effectLst/>
                <a:uLnTx/>
                <a:uFillTx/>
                <a:latin typeface="Poppins" pitchFamily="2" charset="77"/>
                <a:ea typeface="Helvetica Neue"/>
                <a:cs typeface="Poppins" pitchFamily="2" charset="77"/>
                <a:sym typeface="Helvetica Neue"/>
              </a:rPr>
              <a:t>State Psychiatric Hospitals</a:t>
            </a:r>
          </a:p>
        </p:txBody>
      </p:sp>
      <p:sp>
        <p:nvSpPr>
          <p:cNvPr id="26" name="Rounded Rectangle 25">
            <a:extLst>
              <a:ext uri="{FF2B5EF4-FFF2-40B4-BE49-F238E27FC236}">
                <a16:creationId xmlns:a16="http://schemas.microsoft.com/office/drawing/2014/main" id="{BCB221EA-17D0-B84D-95D8-06E859CE698A}"/>
              </a:ext>
            </a:extLst>
          </p:cNvPr>
          <p:cNvSpPr/>
          <p:nvPr/>
        </p:nvSpPr>
        <p:spPr>
          <a:xfrm>
            <a:off x="18633680" y="10243385"/>
            <a:ext cx="4877590" cy="556181"/>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A1F1"/>
                </a:solidFill>
                <a:effectLst/>
                <a:uLnTx/>
                <a:uFillTx/>
                <a:latin typeface="Poppins" pitchFamily="2" charset="77"/>
                <a:ea typeface="Helvetica Neue"/>
                <a:cs typeface="Poppins" pitchFamily="2" charset="77"/>
                <a:sym typeface="Helvetica Neue"/>
              </a:rPr>
              <a:t>All Psychiatric Beds/Units</a:t>
            </a:r>
          </a:p>
        </p:txBody>
      </p:sp>
      <p:sp>
        <p:nvSpPr>
          <p:cNvPr id="27" name="Rounded Rectangle 26">
            <a:extLst>
              <a:ext uri="{FF2B5EF4-FFF2-40B4-BE49-F238E27FC236}">
                <a16:creationId xmlns:a16="http://schemas.microsoft.com/office/drawing/2014/main" id="{0631E43D-BF22-5641-8D69-AF8DAF5F05D5}"/>
              </a:ext>
            </a:extLst>
          </p:cNvPr>
          <p:cNvSpPr/>
          <p:nvPr/>
        </p:nvSpPr>
        <p:spPr>
          <a:xfrm>
            <a:off x="1293991" y="6655229"/>
            <a:ext cx="4877590" cy="556181"/>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A1F1"/>
                </a:solidFill>
                <a:effectLst/>
                <a:uLnTx/>
                <a:uFillTx/>
                <a:latin typeface="Poppins" pitchFamily="2" charset="77"/>
                <a:ea typeface="Helvetica Neue"/>
                <a:cs typeface="Poppins" pitchFamily="2" charset="77"/>
                <a:sym typeface="Helvetica Neue"/>
              </a:rPr>
              <a:t>EMS, Law Enforcement</a:t>
            </a:r>
          </a:p>
        </p:txBody>
      </p:sp>
      <p:sp>
        <p:nvSpPr>
          <p:cNvPr id="28" name="Rounded Rectangle 27">
            <a:extLst>
              <a:ext uri="{FF2B5EF4-FFF2-40B4-BE49-F238E27FC236}">
                <a16:creationId xmlns:a16="http://schemas.microsoft.com/office/drawing/2014/main" id="{F8AB276B-6DA9-B642-A362-07404560E832}"/>
              </a:ext>
            </a:extLst>
          </p:cNvPr>
          <p:cNvSpPr/>
          <p:nvPr/>
        </p:nvSpPr>
        <p:spPr>
          <a:xfrm>
            <a:off x="7802372" y="10868802"/>
            <a:ext cx="4877590" cy="556181"/>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A1F1"/>
                </a:solidFill>
                <a:effectLst/>
                <a:uLnTx/>
                <a:uFillTx/>
                <a:latin typeface="Poppins" pitchFamily="2" charset="77"/>
                <a:ea typeface="Helvetica Neue"/>
                <a:cs typeface="Poppins" pitchFamily="2" charset="77"/>
                <a:sym typeface="Helvetica Neue"/>
              </a:rPr>
              <a:t>School Districts</a:t>
            </a:r>
          </a:p>
        </p:txBody>
      </p:sp>
      <p:sp>
        <p:nvSpPr>
          <p:cNvPr id="29" name="Rounded Rectangle 28">
            <a:extLst>
              <a:ext uri="{FF2B5EF4-FFF2-40B4-BE49-F238E27FC236}">
                <a16:creationId xmlns:a16="http://schemas.microsoft.com/office/drawing/2014/main" id="{18B3B188-5E8C-5E40-A6ED-AAAA9D2D75A4}"/>
              </a:ext>
            </a:extLst>
          </p:cNvPr>
          <p:cNvSpPr/>
          <p:nvPr/>
        </p:nvSpPr>
        <p:spPr>
          <a:xfrm>
            <a:off x="17681865" y="7406362"/>
            <a:ext cx="4038593" cy="556181"/>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A1F1"/>
                </a:solidFill>
                <a:effectLst/>
                <a:uLnTx/>
                <a:uFillTx/>
                <a:latin typeface="Poppins" pitchFamily="2" charset="77"/>
                <a:ea typeface="Helvetica Neue"/>
                <a:cs typeface="Poppins" pitchFamily="2" charset="77"/>
                <a:sym typeface="Helvetica Neue"/>
              </a:rPr>
              <a:t>Crisis Stabilization Units</a:t>
            </a:r>
          </a:p>
        </p:txBody>
      </p:sp>
      <p:sp>
        <p:nvSpPr>
          <p:cNvPr id="25" name="Rounded Rectangle 25">
            <a:extLst>
              <a:ext uri="{FF2B5EF4-FFF2-40B4-BE49-F238E27FC236}">
                <a16:creationId xmlns:a16="http://schemas.microsoft.com/office/drawing/2014/main" id="{F4285835-AE13-49C0-806B-EB1246CA5E82}"/>
              </a:ext>
            </a:extLst>
          </p:cNvPr>
          <p:cNvSpPr/>
          <p:nvPr/>
        </p:nvSpPr>
        <p:spPr>
          <a:xfrm>
            <a:off x="13777518" y="11104014"/>
            <a:ext cx="4877590" cy="556181"/>
          </a:xfrm>
          <a:prstGeom prst="round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00A1F1"/>
                </a:solidFill>
                <a:effectLst/>
                <a:uLnTx/>
                <a:uFillTx/>
                <a:latin typeface="Poppins" pitchFamily="2" charset="77"/>
                <a:ea typeface="Helvetica Neue"/>
                <a:cs typeface="Poppins" pitchFamily="2" charset="77"/>
                <a:sym typeface="Helvetica Neue"/>
              </a:rPr>
              <a:t>Specialty Hospitals &amp; IMDs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7" name="Xferall is a revenue driver, data gold mine and competitive edge all in one."/>
          <p:cNvSpPr txBox="1"/>
          <p:nvPr/>
        </p:nvSpPr>
        <p:spPr>
          <a:xfrm>
            <a:off x="1074984" y="649821"/>
            <a:ext cx="22615010" cy="1980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70000"/>
              </a:lnSpc>
              <a:defRPr sz="6100" spc="183">
                <a:solidFill>
                  <a:srgbClr val="FFFFFF"/>
                </a:solidFill>
                <a:latin typeface="Poppins Bold"/>
                <a:ea typeface="Poppins Bold"/>
                <a:cs typeface="Poppins Bold"/>
                <a:sym typeface="Poppins Bold"/>
              </a:defRPr>
            </a:lvl1pPr>
          </a:lstStyle>
          <a:p>
            <a:pPr lvl="0" algn="ctr">
              <a:lnSpc>
                <a:spcPct val="100000"/>
              </a:lnSpc>
              <a:defRPr/>
            </a:pPr>
            <a:r>
              <a:rPr lang="en-US" dirty="0"/>
              <a:t>XFERALL Real-Time Referral and Placement Network</a:t>
            </a:r>
          </a:p>
          <a:p>
            <a:pPr lvl="0" algn="ctr">
              <a:lnSpc>
                <a:spcPct val="100000"/>
              </a:lnSpc>
              <a:defRPr/>
            </a:pPr>
            <a:r>
              <a:rPr lang="en-US" dirty="0"/>
              <a:t>Collaborative Communication Tool</a:t>
            </a:r>
          </a:p>
        </p:txBody>
      </p:sp>
      <p:pic>
        <p:nvPicPr>
          <p:cNvPr id="15" name="Image" descr="Image">
            <a:extLst>
              <a:ext uri="{FF2B5EF4-FFF2-40B4-BE49-F238E27FC236}">
                <a16:creationId xmlns:a16="http://schemas.microsoft.com/office/drawing/2014/main" id="{7FB5CC66-D9C8-7B4D-A466-F441366DCF78}"/>
              </a:ext>
            </a:extLst>
          </p:cNvPr>
          <p:cNvPicPr>
            <a:picLocks noChangeAspect="1"/>
          </p:cNvPicPr>
          <p:nvPr/>
        </p:nvPicPr>
        <p:blipFill>
          <a:blip r:embed="rId3"/>
          <a:stretch>
            <a:fillRect/>
          </a:stretch>
        </p:blipFill>
        <p:spPr>
          <a:xfrm>
            <a:off x="20360400" y="11990328"/>
            <a:ext cx="3533241" cy="1186313"/>
          </a:xfrm>
          <a:prstGeom prst="rect">
            <a:avLst/>
          </a:prstGeom>
          <a:ln w="12700">
            <a:miter lim="400000"/>
          </a:ln>
        </p:spPr>
      </p:pic>
      <p:pic>
        <p:nvPicPr>
          <p:cNvPr id="16" name="Image" descr="Image">
            <a:extLst>
              <a:ext uri="{FF2B5EF4-FFF2-40B4-BE49-F238E27FC236}">
                <a16:creationId xmlns:a16="http://schemas.microsoft.com/office/drawing/2014/main" id="{0BB43A7B-E65F-084B-AFE7-F2019284B3F3}"/>
              </a:ext>
            </a:extLst>
          </p:cNvPr>
          <p:cNvPicPr>
            <a:picLocks noChangeAspect="1"/>
          </p:cNvPicPr>
          <p:nvPr/>
        </p:nvPicPr>
        <p:blipFill rotWithShape="1">
          <a:blip r:embed="rId4"/>
          <a:srcRect r="18993" b="61948"/>
          <a:stretch/>
        </p:blipFill>
        <p:spPr>
          <a:xfrm>
            <a:off x="127000" y="12185260"/>
            <a:ext cx="19752733" cy="2730696"/>
          </a:xfrm>
          <a:prstGeom prst="rect">
            <a:avLst/>
          </a:prstGeom>
          <a:ln w="12700">
            <a:miter lim="400000"/>
          </a:ln>
        </p:spPr>
      </p:pic>
      <p:sp>
        <p:nvSpPr>
          <p:cNvPr id="4" name="TextBox 3">
            <a:extLst>
              <a:ext uri="{FF2B5EF4-FFF2-40B4-BE49-F238E27FC236}">
                <a16:creationId xmlns:a16="http://schemas.microsoft.com/office/drawing/2014/main" id="{B6419611-BC64-4244-BC91-D9BCF40B5321}"/>
              </a:ext>
            </a:extLst>
          </p:cNvPr>
          <p:cNvSpPr txBox="1"/>
          <p:nvPr/>
        </p:nvSpPr>
        <p:spPr>
          <a:xfrm>
            <a:off x="1074982" y="3801593"/>
            <a:ext cx="11117017" cy="8781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b="1" dirty="0">
                <a:solidFill>
                  <a:schemeClr val="bg1"/>
                </a:solidFill>
              </a:rPr>
              <a:t>The Problem </a:t>
            </a:r>
          </a:p>
          <a:p>
            <a:pPr algn="l"/>
            <a:r>
              <a:rPr lang="en-US" sz="3600" i="1" dirty="0">
                <a:solidFill>
                  <a:schemeClr val="bg1"/>
                </a:solidFill>
              </a:rPr>
              <a:t>Patients with acute psychiatric</a:t>
            </a:r>
            <a:r>
              <a:rPr lang="en-US" sz="3600" dirty="0">
                <a:solidFill>
                  <a:schemeClr val="bg1"/>
                </a:solidFill>
              </a:rPr>
              <a:t> </a:t>
            </a:r>
            <a:r>
              <a:rPr lang="en-US" sz="3600" i="1" dirty="0">
                <a:solidFill>
                  <a:schemeClr val="bg1"/>
                </a:solidFill>
              </a:rPr>
              <a:t>conditions are waiting in hospital emergency</a:t>
            </a:r>
            <a:r>
              <a:rPr lang="en-US" sz="3600" dirty="0">
                <a:solidFill>
                  <a:schemeClr val="bg1"/>
                </a:solidFill>
              </a:rPr>
              <a:t> </a:t>
            </a:r>
            <a:r>
              <a:rPr lang="en-US" sz="3600" i="1" dirty="0">
                <a:solidFill>
                  <a:schemeClr val="bg1"/>
                </a:solidFill>
              </a:rPr>
              <a:t>departments for hours and sometimes days before</a:t>
            </a:r>
            <a:r>
              <a:rPr lang="en-US" sz="3600" dirty="0">
                <a:solidFill>
                  <a:schemeClr val="bg1"/>
                </a:solidFill>
              </a:rPr>
              <a:t> </a:t>
            </a:r>
            <a:r>
              <a:rPr lang="en-US" sz="3600" i="1" dirty="0">
                <a:solidFill>
                  <a:schemeClr val="bg1"/>
                </a:solidFill>
              </a:rPr>
              <a:t>being placed in appropriate treatment, whether</a:t>
            </a:r>
            <a:r>
              <a:rPr lang="en-US" sz="3600" dirty="0">
                <a:solidFill>
                  <a:schemeClr val="bg1"/>
                </a:solidFill>
              </a:rPr>
              <a:t> </a:t>
            </a:r>
            <a:r>
              <a:rPr lang="en-US" sz="3600" i="1" dirty="0">
                <a:solidFill>
                  <a:schemeClr val="bg1"/>
                </a:solidFill>
              </a:rPr>
              <a:t>inpatient, outpatient, residential, or crisis</a:t>
            </a:r>
            <a:r>
              <a:rPr lang="en-US" sz="3600" dirty="0">
                <a:solidFill>
                  <a:schemeClr val="bg1"/>
                </a:solidFill>
              </a:rPr>
              <a:t> </a:t>
            </a:r>
            <a:r>
              <a:rPr lang="en-US" sz="3600" i="1" dirty="0">
                <a:solidFill>
                  <a:schemeClr val="bg1"/>
                </a:solidFill>
              </a:rPr>
              <a:t>stabilization.</a:t>
            </a:r>
          </a:p>
          <a:p>
            <a:pPr algn="l"/>
            <a:endParaRPr lang="en-US" sz="3600" i="1" dirty="0">
              <a:solidFill>
                <a:schemeClr val="bg1"/>
              </a:solidFill>
            </a:endParaRPr>
          </a:p>
          <a:p>
            <a:pPr algn="l"/>
            <a:r>
              <a:rPr lang="en-US" sz="3600" b="1" dirty="0">
                <a:solidFill>
                  <a:schemeClr val="bg1"/>
                </a:solidFill>
              </a:rPr>
              <a:t>The Solution</a:t>
            </a:r>
          </a:p>
          <a:p>
            <a:pPr algn="l"/>
            <a:r>
              <a:rPr lang="en-US" sz="3600" i="1" dirty="0">
                <a:solidFill>
                  <a:schemeClr val="bg1"/>
                </a:solidFill>
              </a:rPr>
              <a:t>XFERALL reduces patient transfer times</a:t>
            </a:r>
            <a:r>
              <a:rPr lang="en-US" sz="3600" dirty="0">
                <a:solidFill>
                  <a:schemeClr val="bg1"/>
                </a:solidFill>
              </a:rPr>
              <a:t> </a:t>
            </a:r>
            <a:r>
              <a:rPr lang="en-US" sz="3600" i="1" dirty="0">
                <a:solidFill>
                  <a:schemeClr val="bg1"/>
                </a:solidFill>
              </a:rPr>
              <a:t>consistently by 80% to 90% across the network, creates efficiencies for staff to allow more time to focus on patient care, and is aligned with the National</a:t>
            </a:r>
            <a:r>
              <a:rPr lang="en-US" sz="3600" dirty="0">
                <a:solidFill>
                  <a:schemeClr val="bg1"/>
                </a:solidFill>
              </a:rPr>
              <a:t> </a:t>
            </a:r>
            <a:r>
              <a:rPr lang="en-US" sz="3600" i="1" dirty="0">
                <a:solidFill>
                  <a:schemeClr val="bg1"/>
                </a:solidFill>
              </a:rPr>
              <a:t>Guidelines for Crisis Care and SAMHSA best practices.</a:t>
            </a:r>
            <a:endParaRPr lang="en-US" sz="3600" dirty="0">
              <a:solidFill>
                <a:schemeClr val="bg1"/>
              </a:solidFill>
            </a:endParaRPr>
          </a:p>
          <a:p>
            <a:endParaRPr lang="en-US" sz="3600" dirty="0">
              <a:solidFill>
                <a:schemeClr val="bg1"/>
              </a:solidFill>
            </a:endParaRP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2" name="Picture 1">
            <a:extLst>
              <a:ext uri="{FF2B5EF4-FFF2-40B4-BE49-F238E27FC236}">
                <a16:creationId xmlns:a16="http://schemas.microsoft.com/office/drawing/2014/main" id="{A78AC3C4-9912-8F4F-B98E-D3F3D333FD22}"/>
              </a:ext>
            </a:extLst>
          </p:cNvPr>
          <p:cNvPicPr>
            <a:picLocks noChangeAspect="1"/>
          </p:cNvPicPr>
          <p:nvPr/>
        </p:nvPicPr>
        <p:blipFill>
          <a:blip r:embed="rId5"/>
          <a:stretch>
            <a:fillRect/>
          </a:stretch>
        </p:blipFill>
        <p:spPr>
          <a:xfrm>
            <a:off x="13655209" y="3801593"/>
            <a:ext cx="9412865" cy="7348251"/>
          </a:xfrm>
          <a:prstGeom prst="rect">
            <a:avLst/>
          </a:prstGeom>
        </p:spPr>
      </p:pic>
    </p:spTree>
  </p:cSld>
  <p:clrMapOvr>
    <a:masterClrMapping/>
  </p:clrMapOvr>
  <p:transition spd="med"/>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descr="Image">
            <a:extLst>
              <a:ext uri="{FF2B5EF4-FFF2-40B4-BE49-F238E27FC236}">
                <a16:creationId xmlns:a16="http://schemas.microsoft.com/office/drawing/2014/main" id="{801D80A0-09ED-7D4A-9EFC-562DD5ABBF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8863" y="12393780"/>
            <a:ext cx="20459700" cy="1855602"/>
          </a:xfrm>
          <a:prstGeom prst="rect">
            <a:avLst/>
          </a:prstGeom>
          <a:ln w="12700">
            <a:miter lim="400000"/>
          </a:ln>
        </p:spPr>
      </p:pic>
      <p:sp>
        <p:nvSpPr>
          <p:cNvPr id="13" name="Unlike a Bed Registry, you can “control your doors”">
            <a:extLst>
              <a:ext uri="{FF2B5EF4-FFF2-40B4-BE49-F238E27FC236}">
                <a16:creationId xmlns:a16="http://schemas.microsoft.com/office/drawing/2014/main" id="{E6B52674-B083-AC42-BB02-571CF9642659}"/>
              </a:ext>
            </a:extLst>
          </p:cNvPr>
          <p:cNvSpPr txBox="1"/>
          <p:nvPr/>
        </p:nvSpPr>
        <p:spPr>
          <a:xfrm>
            <a:off x="1074985" y="1896203"/>
            <a:ext cx="1145713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90000"/>
              </a:lnSpc>
              <a:defRPr sz="3000" spc="90">
                <a:latin typeface="Poppins Regular"/>
                <a:ea typeface="Poppins Regular"/>
                <a:cs typeface="Poppins Regular"/>
                <a:sym typeface="Poppins Regular"/>
              </a:defRPr>
            </a:lvl1p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3000" b="0" i="0" u="none" strike="noStrike" kern="0" cap="none" spc="90" normalizeH="0" baseline="0" noProof="0" dirty="0">
              <a:ln>
                <a:noFill/>
              </a:ln>
              <a:solidFill>
                <a:srgbClr val="5E5E5E"/>
              </a:solidFill>
              <a:effectLst/>
              <a:uLnTx/>
              <a:uFillTx/>
              <a:latin typeface="Poppins Regular"/>
              <a:cs typeface="Poppins Regular"/>
              <a:sym typeface="Poppins Regular"/>
            </a:endParaRPr>
          </a:p>
        </p:txBody>
      </p:sp>
      <p:sp>
        <p:nvSpPr>
          <p:cNvPr id="2" name="Title 1">
            <a:extLst>
              <a:ext uri="{FF2B5EF4-FFF2-40B4-BE49-F238E27FC236}">
                <a16:creationId xmlns:a16="http://schemas.microsoft.com/office/drawing/2014/main" id="{E7F48163-1D80-4C49-9C58-C13D7F6A0499}"/>
              </a:ext>
            </a:extLst>
          </p:cNvPr>
          <p:cNvSpPr>
            <a:spLocks noGrp="1"/>
          </p:cNvSpPr>
          <p:nvPr>
            <p:ph type="title"/>
          </p:nvPr>
        </p:nvSpPr>
        <p:spPr>
          <a:xfrm>
            <a:off x="546852" y="204978"/>
            <a:ext cx="21971000" cy="1811530"/>
          </a:xfrm>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br>
              <a:rPr lang="en-US" sz="6600" dirty="0">
                <a:solidFill>
                  <a:schemeClr val="bg1"/>
                </a:solidFill>
                <a:latin typeface="Poppins" pitchFamily="2" charset="77"/>
                <a:cs typeface="Poppins" pitchFamily="2" charset="77"/>
              </a:rPr>
            </a:br>
            <a:r>
              <a:rPr lang="en-US" sz="6600" dirty="0">
                <a:solidFill>
                  <a:schemeClr val="bg1"/>
                </a:solidFill>
                <a:latin typeface="Poppins" pitchFamily="2" charset="77"/>
                <a:cs typeface="Poppins" pitchFamily="2" charset="77"/>
              </a:rPr>
              <a:t>XFERALL Benefits Our Partners</a:t>
            </a:r>
          </a:p>
        </p:txBody>
      </p:sp>
      <p:sp>
        <p:nvSpPr>
          <p:cNvPr id="11" name="Text Placeholder 4">
            <a:extLst>
              <a:ext uri="{FF2B5EF4-FFF2-40B4-BE49-F238E27FC236}">
                <a16:creationId xmlns:a16="http://schemas.microsoft.com/office/drawing/2014/main" id="{6F2E86A4-81AF-6D42-8EBD-CD4D35F42217}"/>
              </a:ext>
            </a:extLst>
          </p:cNvPr>
          <p:cNvSpPr txBox="1">
            <a:spLocks/>
          </p:cNvSpPr>
          <p:nvPr/>
        </p:nvSpPr>
        <p:spPr>
          <a:xfrm>
            <a:off x="12192000" y="2934269"/>
            <a:ext cx="11797261" cy="11135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Poppins" pitchFamily="2" charset="77"/>
                <a:ea typeface="+mn-ea"/>
                <a:cs typeface="Poppins" pitchFamily="2" charset="77"/>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Poppins" pitchFamily="2" charset="77"/>
                <a:ea typeface="+mn-ea"/>
                <a:cs typeface="Poppins" pitchFamily="2" charset="77"/>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Poppins" pitchFamily="2" charset="77"/>
                <a:ea typeface="+mn-ea"/>
                <a:cs typeface="Poppins" pitchFamily="2" charset="77"/>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Poppins" pitchFamily="2" charset="77"/>
                <a:ea typeface="+mn-ea"/>
                <a:cs typeface="Poppins" pitchFamily="2" charset="77"/>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Poppins" pitchFamily="2" charset="77"/>
                <a:ea typeface="+mn-ea"/>
                <a:cs typeface="Poppins" pitchFamily="2" charset="77"/>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609600" marR="0" lvl="0" indent="-609600" algn="l" defTabSz="2438338" rtl="0" eaLnBrk="1" fontAlgn="base" latinLnBrk="0" hangingPunct="0">
              <a:lnSpc>
                <a:spcPct val="100000"/>
              </a:lnSpc>
              <a:spcBef>
                <a:spcPts val="4500"/>
              </a:spcBef>
              <a:spcAft>
                <a:spcPts val="0"/>
              </a:spcAft>
              <a:buClrTx/>
              <a:buSzPct val="123000"/>
              <a:buFontTx/>
              <a:buChar char="•"/>
              <a:tabLst/>
              <a:defRPr/>
            </a:pP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XFERALL is a </a:t>
            </a:r>
            <a:r>
              <a:rPr kumimoji="0" lang="en-US" sz="2800" b="0" i="0" u="none" strike="noStrike" kern="0" cap="none" spc="0" normalizeH="0" baseline="0" noProof="0" dirty="0">
                <a:ln>
                  <a:noFill/>
                </a:ln>
                <a:solidFill>
                  <a:srgbClr val="0070C0"/>
                </a:solidFill>
                <a:effectLst/>
                <a:uLnTx/>
                <a:uFillTx/>
                <a:latin typeface="Poppins" pitchFamily="2" charset="77"/>
                <a:cs typeface="Poppins" pitchFamily="2" charset="77"/>
                <a:sym typeface="Helvetica Neue"/>
              </a:rPr>
              <a:t>community network </a:t>
            </a: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that empowers hospitals, EMS, Law Enforcement, School Systems, Local Health Authorities, Mobile Crisis Teams and any other community referral sources working together to improve patient access to behavioral health and specialty care . </a:t>
            </a:r>
          </a:p>
          <a:p>
            <a:pPr marL="609600" marR="0" lvl="0" indent="-609600" algn="l" defTabSz="2438338" rtl="0" eaLnBrk="1" fontAlgn="base" latinLnBrk="0" hangingPunct="0">
              <a:lnSpc>
                <a:spcPct val="100000"/>
              </a:lnSpc>
              <a:spcBef>
                <a:spcPts val="4500"/>
              </a:spcBef>
              <a:spcAft>
                <a:spcPts val="0"/>
              </a:spcAft>
              <a:buClrTx/>
              <a:buSzPct val="123000"/>
              <a:buFontTx/>
              <a:buChar char="•"/>
              <a:tabLst/>
              <a:defRPr/>
            </a:pP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XFERALL provides exceptional ongoing services and support through our </a:t>
            </a:r>
            <a:r>
              <a:rPr kumimoji="0" lang="en-US" sz="2800" b="0" i="0" u="none" strike="noStrike" kern="0" cap="none" spc="0" normalizeH="0" baseline="0" noProof="0" dirty="0">
                <a:ln>
                  <a:noFill/>
                </a:ln>
                <a:solidFill>
                  <a:srgbClr val="0070C0"/>
                </a:solidFill>
                <a:effectLst/>
                <a:uLnTx/>
                <a:uFillTx/>
                <a:latin typeface="Poppins" pitchFamily="2" charset="77"/>
                <a:cs typeface="Poppins" pitchFamily="2" charset="77"/>
                <a:sym typeface="Helvetica Neue"/>
              </a:rPr>
              <a:t>Client Success Team </a:t>
            </a: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with an assigned Account Manager who will partner with your team to use data to drive improvements while supporting  all users from the private and public/state sector in a market.</a:t>
            </a:r>
          </a:p>
          <a:p>
            <a:pPr marL="609600" marR="0" lvl="0" indent="-609600" algn="l" defTabSz="2438338" rtl="0" eaLnBrk="1" fontAlgn="base" latinLnBrk="0" hangingPunct="0">
              <a:lnSpc>
                <a:spcPct val="100000"/>
              </a:lnSpc>
              <a:spcBef>
                <a:spcPts val="4500"/>
              </a:spcBef>
              <a:spcAft>
                <a:spcPts val="0"/>
              </a:spcAft>
              <a:buClrTx/>
              <a:buSzPct val="123000"/>
              <a:buFontTx/>
              <a:buChar char="•"/>
              <a:tabLst/>
              <a:defRPr/>
            </a:pP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XFERALL</a:t>
            </a:r>
            <a:r>
              <a:rPr kumimoji="0" lang="en-US" sz="2800" b="0" i="0" u="none" strike="noStrike" kern="0" cap="none" spc="0" normalizeH="0" baseline="0" noProof="0" dirty="0">
                <a:ln>
                  <a:noFill/>
                </a:ln>
                <a:solidFill>
                  <a:srgbClr val="0070C0"/>
                </a:solidFill>
                <a:effectLst/>
                <a:uLnTx/>
                <a:uFillTx/>
                <a:latin typeface="Poppins" pitchFamily="2" charset="77"/>
                <a:cs typeface="Poppins" pitchFamily="2" charset="77"/>
                <a:sym typeface="Helvetica Neue"/>
              </a:rPr>
              <a:t> trains and provides ongoing support </a:t>
            </a: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to community referral sources at No Cost and partners with them to improve their outbound transfer requests processes.</a:t>
            </a:r>
          </a:p>
          <a:p>
            <a:pPr marL="609600" marR="0" lvl="0" indent="-609600" algn="l" defTabSz="2438338" rtl="0" eaLnBrk="1" fontAlgn="base" latinLnBrk="0" hangingPunct="0">
              <a:lnSpc>
                <a:spcPct val="100000"/>
              </a:lnSpc>
              <a:spcBef>
                <a:spcPts val="4500"/>
              </a:spcBef>
              <a:spcAft>
                <a:spcPts val="0"/>
              </a:spcAft>
              <a:buClrTx/>
              <a:buSzPct val="123000"/>
              <a:buFontTx/>
              <a:buChar char="•"/>
              <a:tabLst/>
              <a:defRPr/>
            </a:pP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Platform is </a:t>
            </a:r>
            <a:r>
              <a:rPr kumimoji="0" lang="en-US" sz="2800" b="1"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EMTALA and HIPPA </a:t>
            </a: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compliant-full security assessments are performed. </a:t>
            </a:r>
          </a:p>
        </p:txBody>
      </p:sp>
      <p:sp>
        <p:nvSpPr>
          <p:cNvPr id="12" name="Text Placeholder 4">
            <a:extLst>
              <a:ext uri="{FF2B5EF4-FFF2-40B4-BE49-F238E27FC236}">
                <a16:creationId xmlns:a16="http://schemas.microsoft.com/office/drawing/2014/main" id="{1143B6F5-9980-8449-BB5F-3554E6900786}"/>
              </a:ext>
            </a:extLst>
          </p:cNvPr>
          <p:cNvSpPr txBox="1">
            <a:spLocks/>
          </p:cNvSpPr>
          <p:nvPr/>
        </p:nvSpPr>
        <p:spPr>
          <a:xfrm>
            <a:off x="756863" y="2975212"/>
            <a:ext cx="11457138" cy="107972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Poppins" pitchFamily="2" charset="77"/>
                <a:ea typeface="+mn-ea"/>
                <a:cs typeface="Poppins" pitchFamily="2" charset="77"/>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Poppins" pitchFamily="2" charset="77"/>
                <a:ea typeface="+mn-ea"/>
                <a:cs typeface="Poppins" pitchFamily="2" charset="77"/>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Poppins" pitchFamily="2" charset="77"/>
                <a:ea typeface="+mn-ea"/>
                <a:cs typeface="Poppins" pitchFamily="2" charset="77"/>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Poppins" pitchFamily="2" charset="77"/>
                <a:ea typeface="+mn-ea"/>
                <a:cs typeface="Poppins" pitchFamily="2" charset="77"/>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Poppins" pitchFamily="2" charset="77"/>
                <a:ea typeface="+mn-ea"/>
                <a:cs typeface="Poppins" pitchFamily="2" charset="77"/>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609600" marR="0" lvl="0" indent="-609600" algn="l" defTabSz="2438338" rtl="0" eaLnBrk="1" fontAlgn="base" latinLnBrk="0" hangingPunct="1">
              <a:lnSpc>
                <a:spcPct val="120000"/>
              </a:lnSpc>
              <a:spcBef>
                <a:spcPts val="4500"/>
              </a:spcBef>
              <a:spcAft>
                <a:spcPts val="0"/>
              </a:spcAft>
              <a:buClrTx/>
              <a:buSzPct val="123000"/>
              <a:buFontTx/>
              <a:buChar char="•"/>
              <a:tabLst/>
              <a:defRPr/>
            </a:pP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XFERALL will eliminates the significant costs and time associated with the complex treatment referral process and provides </a:t>
            </a:r>
            <a:r>
              <a:rPr kumimoji="0" lang="en-US" sz="2800" b="0" i="0" u="none" strike="noStrike" kern="0" cap="none" spc="0" normalizeH="0" baseline="0" noProof="0" dirty="0">
                <a:ln>
                  <a:noFill/>
                </a:ln>
                <a:solidFill>
                  <a:srgbClr val="0070C0"/>
                </a:solidFill>
                <a:effectLst/>
                <a:uLnTx/>
                <a:uFillTx/>
                <a:latin typeface="Poppins" pitchFamily="2" charset="77"/>
                <a:cs typeface="Poppins" pitchFamily="2" charset="77"/>
                <a:sym typeface="Helvetica Neue"/>
              </a:rPr>
              <a:t>real-time</a:t>
            </a: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 communication for placement.</a:t>
            </a:r>
          </a:p>
          <a:p>
            <a:pPr marL="609600" marR="0" lvl="0" indent="-609600" algn="l" defTabSz="2438338" rtl="0" eaLnBrk="1" fontAlgn="base" latinLnBrk="0" hangingPunct="1">
              <a:lnSpc>
                <a:spcPct val="120000"/>
              </a:lnSpc>
              <a:spcBef>
                <a:spcPts val="4500"/>
              </a:spcBef>
              <a:spcAft>
                <a:spcPts val="0"/>
              </a:spcAft>
              <a:buClrTx/>
              <a:buSzPct val="123000"/>
              <a:buFontTx/>
              <a:buChar char="•"/>
              <a:tabLst/>
              <a:defRPr/>
            </a:pP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XFERALL can work across state lines if patient placement requires expanded treatment options – our platform </a:t>
            </a:r>
            <a:r>
              <a:rPr kumimoji="0" lang="en-US" sz="2800" b="0" i="0" u="none" strike="noStrike" kern="0" cap="none" spc="0" normalizeH="0" baseline="0" noProof="0" dirty="0">
                <a:ln>
                  <a:noFill/>
                </a:ln>
                <a:solidFill>
                  <a:srgbClr val="0070C0"/>
                </a:solidFill>
                <a:effectLst/>
                <a:uLnTx/>
                <a:uFillTx/>
                <a:latin typeface="Poppins" pitchFamily="2" charset="77"/>
                <a:cs typeface="Poppins" pitchFamily="2" charset="77"/>
                <a:sym typeface="Helvetica Neue"/>
              </a:rPr>
              <a:t>geolocates based on patient clinical needs and demographics.  </a:t>
            </a:r>
          </a:p>
          <a:p>
            <a:pPr marL="609600" marR="0" lvl="0" indent="-609600" algn="l" defTabSz="2438338" rtl="0" eaLnBrk="1" fontAlgn="base" latinLnBrk="0" hangingPunct="1">
              <a:lnSpc>
                <a:spcPct val="120000"/>
              </a:lnSpc>
              <a:spcBef>
                <a:spcPts val="4500"/>
              </a:spcBef>
              <a:spcAft>
                <a:spcPts val="0"/>
              </a:spcAft>
              <a:buClrTx/>
              <a:buSzPct val="123000"/>
              <a:buFontTx/>
              <a:buChar char="•"/>
              <a:tabLst/>
              <a:defRPr/>
            </a:pP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XFERALL </a:t>
            </a:r>
            <a:r>
              <a:rPr kumimoji="0" lang="en-US" sz="2800" b="0" i="0" u="none" strike="noStrike" kern="0" cap="none" spc="0" normalizeH="0" baseline="0" noProof="0" dirty="0">
                <a:ln>
                  <a:noFill/>
                </a:ln>
                <a:solidFill>
                  <a:srgbClr val="0070C0"/>
                </a:solidFill>
                <a:effectLst/>
                <a:uLnTx/>
                <a:uFillTx/>
                <a:latin typeface="Poppins" pitchFamily="2" charset="77"/>
                <a:cs typeface="Poppins" pitchFamily="2" charset="77"/>
                <a:sym typeface="Helvetica Neue"/>
              </a:rPr>
              <a:t>reduces patient transfer times consistently </a:t>
            </a: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80-90% across the network. Supports when appropriate diverting patients from ED to other care settings that have capacity to meet the clinical needs for the patients. </a:t>
            </a:r>
          </a:p>
          <a:p>
            <a:pPr marL="609600" marR="0" lvl="0" indent="-609600" algn="l" defTabSz="2438338" rtl="0" eaLnBrk="1" fontAlgn="base" latinLnBrk="0" hangingPunct="1">
              <a:lnSpc>
                <a:spcPct val="120000"/>
              </a:lnSpc>
              <a:spcBef>
                <a:spcPts val="4500"/>
              </a:spcBef>
              <a:spcAft>
                <a:spcPts val="0"/>
              </a:spcAft>
              <a:buClrTx/>
              <a:buSzPct val="123000"/>
              <a:buFontTx/>
              <a:buChar char="•"/>
              <a:tabLst/>
              <a:defRPr/>
            </a:pP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XFERALL aligns with the </a:t>
            </a:r>
            <a:r>
              <a:rPr kumimoji="0" lang="en-US" sz="2800" b="1"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National Guidelines for Crisis Care and SAMHSA Best Practices</a:t>
            </a:r>
            <a:r>
              <a:rPr kumimoji="0" lang="en-US" sz="2800" b="0" i="1"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 </a:t>
            </a:r>
            <a:r>
              <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rPr>
              <a:t>Supports 988 crisis expansion as a tool to coordinating care and referrals. </a:t>
            </a:r>
            <a:endParaRPr kumimoji="0" lang="en-US" sz="2800" b="0" i="1"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endParaRPr>
          </a:p>
          <a:p>
            <a:pPr marL="609600" marR="0" lvl="0" indent="-609600" algn="l" defTabSz="2438338" rtl="0" eaLnBrk="1" fontAlgn="base" latinLnBrk="0" hangingPunct="1">
              <a:lnSpc>
                <a:spcPct val="120000"/>
              </a:lnSpc>
              <a:spcBef>
                <a:spcPts val="4500"/>
              </a:spcBef>
              <a:spcAft>
                <a:spcPts val="0"/>
              </a:spcAft>
              <a:buClrTx/>
              <a:buSzPct val="123000"/>
              <a:buFontTx/>
              <a:buChar char="•"/>
              <a:tabLst/>
              <a:defRPr/>
            </a:pPr>
            <a:endParaRPr kumimoji="0" lang="en-US" sz="28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endParaRPr>
          </a:p>
          <a:p>
            <a:pPr marL="0" marR="0" lvl="0" indent="0" algn="l" defTabSz="2438338" rtl="0" eaLnBrk="1" fontAlgn="base" latinLnBrk="0" hangingPunct="1">
              <a:lnSpc>
                <a:spcPct val="120000"/>
              </a:lnSpc>
              <a:spcBef>
                <a:spcPts val="4500"/>
              </a:spcBef>
              <a:spcAft>
                <a:spcPts val="0"/>
              </a:spcAft>
              <a:buClrTx/>
              <a:buSzPct val="123000"/>
              <a:buFontTx/>
              <a:buNone/>
              <a:tabLst/>
              <a:defRPr/>
            </a:pPr>
            <a:endParaRPr kumimoji="0" lang="en-US" sz="2400" b="0" i="0" u="none" strike="noStrike" kern="0" cap="none" spc="0" normalizeH="0" baseline="0" noProof="0" dirty="0">
              <a:ln>
                <a:noFill/>
              </a:ln>
              <a:solidFill>
                <a:srgbClr val="000000"/>
              </a:solidFill>
              <a:effectLst/>
              <a:uLnTx/>
              <a:uFillTx/>
              <a:latin typeface="Poppins" pitchFamily="2" charset="77"/>
              <a:cs typeface="Poppins" pitchFamily="2" charset="77"/>
              <a:sym typeface="Helvetica Neue"/>
            </a:endParaRPr>
          </a:p>
        </p:txBody>
      </p:sp>
      <p:pic>
        <p:nvPicPr>
          <p:cNvPr id="3" name="Picture 2">
            <a:extLst>
              <a:ext uri="{FF2B5EF4-FFF2-40B4-BE49-F238E27FC236}">
                <a16:creationId xmlns:a16="http://schemas.microsoft.com/office/drawing/2014/main" id="{FEE60868-82FA-441B-8673-A9B939B60E1E}"/>
              </a:ext>
            </a:extLst>
          </p:cNvPr>
          <p:cNvPicPr>
            <a:picLocks noChangeAspect="1"/>
          </p:cNvPicPr>
          <p:nvPr/>
        </p:nvPicPr>
        <p:blipFill>
          <a:blip r:embed="rId3"/>
          <a:stretch>
            <a:fillRect/>
          </a:stretch>
        </p:blipFill>
        <p:spPr>
          <a:xfrm>
            <a:off x="18257924" y="11127545"/>
            <a:ext cx="6163590" cy="3360875"/>
          </a:xfrm>
          <a:prstGeom prst="rect">
            <a:avLst/>
          </a:prstGeom>
        </p:spPr>
      </p:pic>
    </p:spTree>
    <p:extLst>
      <p:ext uri="{BB962C8B-B14F-4D97-AF65-F5344CB8AC3E}">
        <p14:creationId xmlns:p14="http://schemas.microsoft.com/office/powerpoint/2010/main" val="415652487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A1F1"/>
        </a:solidFill>
        <a:effectLst/>
      </p:bgPr>
    </p:bg>
    <p:spTree>
      <p:nvGrpSpPr>
        <p:cNvPr id="1" name="Shape 226"/>
        <p:cNvGrpSpPr/>
        <p:nvPr/>
      </p:nvGrpSpPr>
      <p:grpSpPr>
        <a:xfrm>
          <a:off x="0" y="0"/>
          <a:ext cx="0" cy="0"/>
          <a:chOff x="0" y="0"/>
          <a:chExt cx="0" cy="0"/>
        </a:xfrm>
      </p:grpSpPr>
      <p:pic>
        <p:nvPicPr>
          <p:cNvPr id="227" name="Google Shape;227;p6" descr="Image"/>
          <p:cNvPicPr preferRelativeResize="0"/>
          <p:nvPr/>
        </p:nvPicPr>
        <p:blipFill rotWithShape="1">
          <a:blip r:embed="rId3">
            <a:alphaModFix amt="36408"/>
          </a:blip>
          <a:srcRect l="4257" r="7605"/>
          <a:stretch/>
        </p:blipFill>
        <p:spPr>
          <a:xfrm>
            <a:off x="5183475" y="9260854"/>
            <a:ext cx="14137568" cy="373873"/>
          </a:xfrm>
          <a:prstGeom prst="rect">
            <a:avLst/>
          </a:prstGeom>
          <a:noFill/>
          <a:ln>
            <a:noFill/>
          </a:ln>
        </p:spPr>
      </p:pic>
      <p:sp>
        <p:nvSpPr>
          <p:cNvPr id="228" name="Google Shape;228;p6"/>
          <p:cNvSpPr/>
          <p:nvPr/>
        </p:nvSpPr>
        <p:spPr>
          <a:xfrm>
            <a:off x="3311523" y="4128309"/>
            <a:ext cx="20073081" cy="8396714"/>
          </a:xfrm>
          <a:prstGeom prst="rect">
            <a:avLst/>
          </a:prstGeom>
          <a:gradFill>
            <a:gsLst>
              <a:gs pos="0">
                <a:srgbClr val="00A1F1">
                  <a:alpha val="36470"/>
                </a:srgbClr>
              </a:gs>
              <a:gs pos="100000">
                <a:srgbClr val="002060">
                  <a:alpha val="36470"/>
                </a:srgbClr>
              </a:gs>
            </a:gsLst>
            <a:lin ang="16200000" scaled="0"/>
          </a:gra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a:buNone/>
            </a:pPr>
            <a:endParaRPr sz="2400" b="0" i="0" u="none" strike="noStrike" cap="none" dirty="0">
              <a:solidFill>
                <a:srgbClr val="5E5E5E"/>
              </a:solidFill>
              <a:latin typeface="Arial"/>
              <a:ea typeface="Arial"/>
              <a:cs typeface="Arial"/>
              <a:sym typeface="Arial"/>
            </a:endParaRPr>
          </a:p>
        </p:txBody>
      </p:sp>
      <p:sp>
        <p:nvSpPr>
          <p:cNvPr id="229" name="Google Shape;229;p6"/>
          <p:cNvSpPr txBox="1"/>
          <p:nvPr/>
        </p:nvSpPr>
        <p:spPr>
          <a:xfrm>
            <a:off x="3992880" y="4479700"/>
            <a:ext cx="11856720" cy="759695"/>
          </a:xfrm>
          <a:prstGeom prst="rect">
            <a:avLst/>
          </a:prstGeom>
          <a:noFill/>
          <a:ln>
            <a:noFill/>
          </a:ln>
        </p:spPr>
        <p:txBody>
          <a:bodyPr spcFirstLastPara="1" wrap="square" lIns="50800" tIns="50800" rIns="50800" bIns="50800" anchor="t" anchorCtr="0">
            <a:spAutoFit/>
          </a:bodyPr>
          <a:lstStyle/>
          <a:p>
            <a:pPr marL="0" marR="0" lvl="0" indent="0" algn="l" rtl="0">
              <a:lnSpc>
                <a:spcPct val="70000"/>
              </a:lnSpc>
              <a:spcBef>
                <a:spcPts val="0"/>
              </a:spcBef>
              <a:spcAft>
                <a:spcPts val="0"/>
              </a:spcAft>
              <a:buClr>
                <a:srgbClr val="FFFFFF"/>
              </a:buClr>
              <a:buSzPts val="6100"/>
              <a:buFont typeface="Poppins"/>
              <a:buNone/>
            </a:pPr>
            <a:r>
              <a:rPr lang="en-US" sz="6100" b="1" dirty="0">
                <a:solidFill>
                  <a:srgbClr val="FFFFFF"/>
                </a:solidFill>
                <a:latin typeface="Poppins"/>
                <a:cs typeface="Poppins"/>
                <a:sym typeface="Poppins"/>
              </a:rPr>
              <a:t>Sender-Referring Provider</a:t>
            </a:r>
            <a:endParaRPr dirty="0"/>
          </a:p>
        </p:txBody>
      </p:sp>
      <p:sp>
        <p:nvSpPr>
          <p:cNvPr id="230" name="Google Shape;230;p6"/>
          <p:cNvSpPr txBox="1"/>
          <p:nvPr/>
        </p:nvSpPr>
        <p:spPr>
          <a:xfrm>
            <a:off x="19125258" y="5375978"/>
            <a:ext cx="4836349" cy="812798"/>
          </a:xfrm>
          <a:prstGeom prst="rect">
            <a:avLst/>
          </a:prstGeom>
          <a:noFill/>
          <a:ln>
            <a:noFill/>
          </a:ln>
        </p:spPr>
        <p:txBody>
          <a:bodyPr spcFirstLastPara="1" wrap="square" lIns="50800" tIns="50800" rIns="50800" bIns="50800" anchor="t" anchorCtr="0">
            <a:spAutoFit/>
          </a:bodyPr>
          <a:lstStyle/>
          <a:p>
            <a:pPr marL="0" marR="0" lvl="0" indent="0" algn="ctr" rtl="0">
              <a:lnSpc>
                <a:spcPct val="70000"/>
              </a:lnSpc>
              <a:spcBef>
                <a:spcPts val="0"/>
              </a:spcBef>
              <a:spcAft>
                <a:spcPts val="0"/>
              </a:spcAft>
              <a:buClr>
                <a:srgbClr val="FFFFFF"/>
              </a:buClr>
              <a:buSzPts val="4000"/>
              <a:buFont typeface="Poppins"/>
              <a:buNone/>
            </a:pPr>
            <a:r>
              <a:rPr lang="en-US" sz="4000" b="1" i="0" u="none" strike="noStrike" cap="none" dirty="0">
                <a:solidFill>
                  <a:srgbClr val="FFFFFF"/>
                </a:solidFill>
                <a:latin typeface="Poppins"/>
                <a:ea typeface="Poppins"/>
                <a:cs typeface="Poppins"/>
                <a:sym typeface="Poppins"/>
              </a:rPr>
              <a:t>RECEIVERS </a:t>
            </a:r>
            <a:endParaRPr dirty="0"/>
          </a:p>
        </p:txBody>
      </p:sp>
      <p:sp>
        <p:nvSpPr>
          <p:cNvPr id="231" name="Google Shape;231;p6"/>
          <p:cNvSpPr txBox="1"/>
          <p:nvPr/>
        </p:nvSpPr>
        <p:spPr>
          <a:xfrm>
            <a:off x="5822601" y="6103466"/>
            <a:ext cx="13251773" cy="647698"/>
          </a:xfrm>
          <a:prstGeom prst="rect">
            <a:avLst/>
          </a:prstGeom>
          <a:noFill/>
          <a:ln>
            <a:noFill/>
          </a:ln>
        </p:spPr>
        <p:txBody>
          <a:bodyPr spcFirstLastPara="1" wrap="square" lIns="50800" tIns="50800" rIns="50800" bIns="50800" anchor="t" anchorCtr="0">
            <a:spAutoFit/>
          </a:bodyPr>
          <a:lstStyle/>
          <a:p>
            <a:pPr marL="0" marR="0" lvl="0" indent="0" algn="l" rtl="0">
              <a:lnSpc>
                <a:spcPct val="90000"/>
              </a:lnSpc>
              <a:spcBef>
                <a:spcPts val="0"/>
              </a:spcBef>
              <a:spcAft>
                <a:spcPts val="0"/>
              </a:spcAft>
              <a:buClr>
                <a:srgbClr val="FFFFFF"/>
              </a:buClr>
              <a:buSzPts val="3000"/>
              <a:buFont typeface="Poppins"/>
              <a:buNone/>
            </a:pPr>
            <a:r>
              <a:rPr lang="en-US" sz="3000" b="1" i="0" u="none" strike="noStrike" cap="none" dirty="0">
                <a:solidFill>
                  <a:srgbClr val="FFFFFF"/>
                </a:solidFill>
                <a:latin typeface="Poppins"/>
                <a:ea typeface="Poppins"/>
                <a:cs typeface="Poppins"/>
                <a:sym typeface="Poppins"/>
              </a:rPr>
              <a:t>Faster placement - Reduced workload - Better patient care</a:t>
            </a:r>
            <a:endParaRPr dirty="0"/>
          </a:p>
        </p:txBody>
      </p:sp>
      <p:sp>
        <p:nvSpPr>
          <p:cNvPr id="232" name="Google Shape;232;p6"/>
          <p:cNvSpPr txBox="1"/>
          <p:nvPr/>
        </p:nvSpPr>
        <p:spPr>
          <a:xfrm>
            <a:off x="5799469" y="6993649"/>
            <a:ext cx="16108725" cy="4257576"/>
          </a:xfrm>
          <a:prstGeom prst="rect">
            <a:avLst/>
          </a:prstGeom>
          <a:noFill/>
          <a:ln>
            <a:noFill/>
          </a:ln>
        </p:spPr>
        <p:txBody>
          <a:bodyPr spcFirstLastPara="1" wrap="square" lIns="50800" tIns="50800" rIns="50800" bIns="50800" anchor="t" anchorCtr="0">
            <a:spAutoFit/>
          </a:bodyPr>
          <a:lstStyle/>
          <a:p>
            <a:pPr marL="457200" marR="0" lvl="0" indent="-457200" algn="l" rtl="0">
              <a:lnSpc>
                <a:spcPct val="100000"/>
              </a:lnSpc>
              <a:spcBef>
                <a:spcPts val="0"/>
              </a:spcBef>
              <a:spcAft>
                <a:spcPts val="0"/>
              </a:spcAft>
              <a:buClr>
                <a:srgbClr val="FFFFFF"/>
              </a:buClr>
              <a:buSzPts val="3000"/>
              <a:buFont typeface="Arial"/>
              <a:buChar char="•"/>
            </a:pPr>
            <a:r>
              <a:rPr lang="en-US" sz="3000" b="0" i="0" u="none" strike="noStrike" cap="none" dirty="0">
                <a:solidFill>
                  <a:srgbClr val="FFFFFF"/>
                </a:solidFill>
                <a:latin typeface="Poppins Light"/>
                <a:ea typeface="Poppins Light"/>
                <a:cs typeface="Poppins Light"/>
                <a:sym typeface="Poppins Light"/>
              </a:rPr>
              <a:t>Dramatically reduce ED boarding time</a:t>
            </a:r>
            <a:endParaRPr sz="2400" b="0" i="0" u="none" strike="noStrike" cap="none" dirty="0">
              <a:solidFill>
                <a:srgbClr val="5E5E5E"/>
              </a:solidFill>
              <a:latin typeface="Helvetica Neue"/>
              <a:ea typeface="Helvetica Neue"/>
              <a:cs typeface="Helvetica Neue"/>
              <a:sym typeface="Helvetica Neue"/>
            </a:endParaRPr>
          </a:p>
          <a:p>
            <a:pPr marL="930275" marR="0" lvl="8" indent="-508000" algn="l" rtl="0">
              <a:lnSpc>
                <a:spcPct val="100000"/>
              </a:lnSpc>
              <a:spcBef>
                <a:spcPts val="0"/>
              </a:spcBef>
              <a:spcAft>
                <a:spcPts val="0"/>
              </a:spcAft>
              <a:buClr>
                <a:srgbClr val="FFFFFF"/>
              </a:buClr>
              <a:buSzPts val="3000"/>
              <a:buFont typeface="NTR"/>
              <a:buChar char="-"/>
            </a:pPr>
            <a:r>
              <a:rPr lang="en-US" sz="3000" b="0" i="0" u="none" strike="noStrike" cap="none" dirty="0">
                <a:solidFill>
                  <a:srgbClr val="FFFFFF"/>
                </a:solidFill>
                <a:latin typeface="Poppins Light"/>
                <a:ea typeface="Poppins Light"/>
                <a:cs typeface="Poppins Light"/>
                <a:sym typeface="Poppins Light"/>
              </a:rPr>
              <a:t>Easily identify bottlenecks delaying placement</a:t>
            </a:r>
            <a:endParaRPr dirty="0"/>
          </a:p>
          <a:p>
            <a:pPr marL="457200" marR="0" lvl="0" indent="-457200" algn="l" rtl="0">
              <a:lnSpc>
                <a:spcPct val="100000"/>
              </a:lnSpc>
              <a:spcBef>
                <a:spcPts val="0"/>
              </a:spcBef>
              <a:spcAft>
                <a:spcPts val="0"/>
              </a:spcAft>
              <a:buClr>
                <a:srgbClr val="FFFFFF"/>
              </a:buClr>
              <a:buSzPts val="3000"/>
              <a:buFont typeface="Arial"/>
              <a:buChar char="•"/>
            </a:pPr>
            <a:r>
              <a:rPr lang="en-US" sz="3000" b="0" i="0" u="none" strike="noStrike" cap="none" dirty="0">
                <a:solidFill>
                  <a:srgbClr val="FFFFFF"/>
                </a:solidFill>
                <a:latin typeface="Poppins Light"/>
                <a:ea typeface="Poppins Light"/>
                <a:cs typeface="Poppins Light"/>
                <a:sym typeface="Poppins Light"/>
              </a:rPr>
              <a:t>Reduce harm events for patient &amp; employees</a:t>
            </a:r>
            <a:endParaRPr dirty="0"/>
          </a:p>
          <a:p>
            <a:pPr marL="457200" marR="0" lvl="0" indent="-457200" algn="l" rtl="0">
              <a:lnSpc>
                <a:spcPct val="100000"/>
              </a:lnSpc>
              <a:spcBef>
                <a:spcPts val="0"/>
              </a:spcBef>
              <a:spcAft>
                <a:spcPts val="0"/>
              </a:spcAft>
              <a:buClr>
                <a:srgbClr val="FFFFFF"/>
              </a:buClr>
              <a:buSzPts val="3000"/>
              <a:buFont typeface="Arial"/>
              <a:buChar char="•"/>
            </a:pPr>
            <a:r>
              <a:rPr lang="en-US" sz="3000" b="0" i="0" u="none" strike="noStrike" cap="none" dirty="0">
                <a:solidFill>
                  <a:srgbClr val="FFFFFF"/>
                </a:solidFill>
                <a:latin typeface="Poppins Light"/>
                <a:ea typeface="Poppins Light"/>
                <a:cs typeface="Poppins Light"/>
                <a:sym typeface="Poppins Light"/>
              </a:rPr>
              <a:t>Establish a transfer system or record</a:t>
            </a:r>
            <a:endParaRPr sz="2400" b="0" i="0" u="none" strike="noStrike" cap="none" dirty="0">
              <a:solidFill>
                <a:srgbClr val="5E5E5E"/>
              </a:solidFill>
              <a:latin typeface="Helvetica Neue"/>
              <a:ea typeface="Helvetica Neue"/>
              <a:cs typeface="Helvetica Neue"/>
              <a:sym typeface="Helvetica Neue"/>
            </a:endParaRPr>
          </a:p>
          <a:p>
            <a:pPr marL="942975" marR="0" lvl="1" indent="-457200" algn="l" rtl="0">
              <a:lnSpc>
                <a:spcPct val="100000"/>
              </a:lnSpc>
              <a:spcBef>
                <a:spcPts val="0"/>
              </a:spcBef>
              <a:spcAft>
                <a:spcPts val="0"/>
              </a:spcAft>
              <a:buClr>
                <a:srgbClr val="FFFFFF"/>
              </a:buClr>
              <a:buSzPts val="3000"/>
              <a:buFont typeface="NTR"/>
              <a:buChar char="-"/>
            </a:pPr>
            <a:r>
              <a:rPr lang="en-US" sz="3000" b="0" i="0" u="none" strike="noStrike" cap="none" dirty="0">
                <a:solidFill>
                  <a:srgbClr val="FFFFFF"/>
                </a:solidFill>
                <a:latin typeface="Poppins Light"/>
                <a:ea typeface="Poppins Light"/>
                <a:cs typeface="Poppins Light"/>
                <a:sym typeface="Poppins Light"/>
              </a:rPr>
              <a:t>Eliminate call logs and remain EMTALA compliant</a:t>
            </a:r>
            <a:endParaRPr dirty="0"/>
          </a:p>
          <a:p>
            <a:pPr marL="457200" marR="0" lvl="0" indent="-457200" algn="l" rtl="0">
              <a:lnSpc>
                <a:spcPct val="100000"/>
              </a:lnSpc>
              <a:spcBef>
                <a:spcPts val="0"/>
              </a:spcBef>
              <a:spcAft>
                <a:spcPts val="0"/>
              </a:spcAft>
              <a:buClr>
                <a:srgbClr val="FFFFFF"/>
              </a:buClr>
              <a:buSzPts val="3000"/>
              <a:buFont typeface="Arial"/>
              <a:buChar char="•"/>
            </a:pPr>
            <a:r>
              <a:rPr lang="en-US" sz="3000" b="0" i="0" u="none" strike="noStrike" cap="none" dirty="0">
                <a:solidFill>
                  <a:srgbClr val="FFFFFF"/>
                </a:solidFill>
                <a:latin typeface="Poppins Light"/>
                <a:ea typeface="Poppins Light"/>
                <a:cs typeface="Poppins Light"/>
                <a:sym typeface="Poppins Light"/>
              </a:rPr>
              <a:t>Track transfer patterns</a:t>
            </a:r>
            <a:endParaRPr sz="2400" b="0" i="0" u="none" strike="noStrike" cap="none" dirty="0">
              <a:solidFill>
                <a:srgbClr val="5E5E5E"/>
              </a:solidFill>
              <a:latin typeface="Helvetica Neue"/>
              <a:ea typeface="Helvetica Neue"/>
              <a:cs typeface="Helvetica Neue"/>
              <a:sym typeface="Helvetica Neue"/>
            </a:endParaRPr>
          </a:p>
          <a:p>
            <a:pPr marL="942975" marR="0" lvl="8" indent="-457200" algn="l" rtl="0">
              <a:lnSpc>
                <a:spcPct val="100000"/>
              </a:lnSpc>
              <a:spcBef>
                <a:spcPts val="0"/>
              </a:spcBef>
              <a:spcAft>
                <a:spcPts val="0"/>
              </a:spcAft>
              <a:buClr>
                <a:srgbClr val="FFFFFF"/>
              </a:buClr>
              <a:buSzPts val="3000"/>
              <a:buFont typeface="NTR"/>
              <a:buChar char="-"/>
            </a:pPr>
            <a:r>
              <a:rPr lang="en-US" sz="3000" b="0" i="0" u="none" strike="noStrike" cap="none" dirty="0">
                <a:solidFill>
                  <a:srgbClr val="FFFFFF"/>
                </a:solidFill>
                <a:latin typeface="Poppins Light"/>
                <a:ea typeface="Poppins Light"/>
                <a:cs typeface="Poppins Light"/>
                <a:sym typeface="Poppins Light"/>
              </a:rPr>
              <a:t>Helps manage relationships with receiving institutions</a:t>
            </a:r>
            <a:endParaRPr dirty="0"/>
          </a:p>
          <a:p>
            <a:pPr marL="457200" marR="0" lvl="0" indent="-457200" algn="l" rtl="0">
              <a:lnSpc>
                <a:spcPct val="100000"/>
              </a:lnSpc>
              <a:spcBef>
                <a:spcPts val="0"/>
              </a:spcBef>
              <a:spcAft>
                <a:spcPts val="0"/>
              </a:spcAft>
              <a:buClr>
                <a:srgbClr val="FFFFFF"/>
              </a:buClr>
              <a:buSzPts val="3000"/>
              <a:buFont typeface="Arial"/>
              <a:buChar char="•"/>
            </a:pPr>
            <a:r>
              <a:rPr lang="en-US" sz="3000" b="0" i="0" u="none" strike="noStrike" cap="none" dirty="0">
                <a:solidFill>
                  <a:srgbClr val="FFFFFF"/>
                </a:solidFill>
                <a:latin typeface="Poppins Light"/>
                <a:ea typeface="Poppins Light"/>
                <a:cs typeface="Poppins Light"/>
                <a:sym typeface="Poppins Light"/>
              </a:rPr>
              <a:t>Reduce referral workload</a:t>
            </a:r>
            <a:endParaRPr sz="2400" b="0" i="0" u="none" strike="noStrike" cap="none" dirty="0">
              <a:solidFill>
                <a:srgbClr val="5E5E5E"/>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FFFFFF"/>
              </a:buClr>
              <a:buSzPts val="3000"/>
              <a:buFont typeface="Arial"/>
              <a:buChar char="•"/>
            </a:pPr>
            <a:r>
              <a:rPr lang="en-US" sz="3000" b="0" i="0" u="none" strike="noStrike" cap="none" dirty="0">
                <a:solidFill>
                  <a:srgbClr val="FFFFFF"/>
                </a:solidFill>
                <a:latin typeface="Poppins Light"/>
                <a:ea typeface="Poppins Light"/>
                <a:cs typeface="Poppins Light"/>
                <a:sym typeface="Poppins Light"/>
              </a:rPr>
              <a:t>Ensure better patient care with 24-hour patient follow up </a:t>
            </a:r>
            <a:endParaRPr sz="2400" b="0" i="0" u="none" strike="noStrike" cap="none" dirty="0">
              <a:solidFill>
                <a:srgbClr val="5E5E5E"/>
              </a:solidFill>
              <a:latin typeface="Helvetica Neue"/>
              <a:ea typeface="Helvetica Neue"/>
              <a:cs typeface="Helvetica Neue"/>
              <a:sym typeface="Helvetica Neue"/>
            </a:endParaRPr>
          </a:p>
        </p:txBody>
      </p:sp>
      <p:pic>
        <p:nvPicPr>
          <p:cNvPr id="233" name="Google Shape;233;p6" descr="Image"/>
          <p:cNvPicPr preferRelativeResize="0"/>
          <p:nvPr/>
        </p:nvPicPr>
        <p:blipFill rotWithShape="1">
          <a:blip r:embed="rId4">
            <a:alphaModFix/>
          </a:blip>
          <a:srcRect l="16094" b="74143"/>
          <a:stretch/>
        </p:blipFill>
        <p:spPr>
          <a:xfrm>
            <a:off x="-406400" y="12185260"/>
            <a:ext cx="20459700" cy="1855602"/>
          </a:xfrm>
          <a:prstGeom prst="rect">
            <a:avLst/>
          </a:prstGeom>
          <a:noFill/>
          <a:ln>
            <a:noFill/>
          </a:ln>
        </p:spPr>
      </p:pic>
      <p:grpSp>
        <p:nvGrpSpPr>
          <p:cNvPr id="234" name="Google Shape;234;p6"/>
          <p:cNvGrpSpPr/>
          <p:nvPr/>
        </p:nvGrpSpPr>
        <p:grpSpPr>
          <a:xfrm>
            <a:off x="18561577" y="10767482"/>
            <a:ext cx="6161092" cy="3704979"/>
            <a:chOff x="18561577" y="10767482"/>
            <a:chExt cx="6161092" cy="3704979"/>
          </a:xfrm>
        </p:grpSpPr>
        <p:pic>
          <p:nvPicPr>
            <p:cNvPr id="235" name="Google Shape;235;p6"/>
            <p:cNvPicPr preferRelativeResize="0"/>
            <p:nvPr/>
          </p:nvPicPr>
          <p:blipFill rotWithShape="1">
            <a:blip r:embed="rId5">
              <a:alphaModFix/>
            </a:blip>
            <a:srcRect r="23614" b="54065"/>
            <a:stretch/>
          </p:blipFill>
          <p:spPr>
            <a:xfrm>
              <a:off x="18561577" y="10767482"/>
              <a:ext cx="6161092" cy="3704979"/>
            </a:xfrm>
            <a:prstGeom prst="rect">
              <a:avLst/>
            </a:prstGeom>
            <a:noFill/>
            <a:ln>
              <a:noFill/>
            </a:ln>
          </p:spPr>
        </p:pic>
        <p:pic>
          <p:nvPicPr>
            <p:cNvPr id="236" name="Google Shape;236;p6" descr="Image"/>
            <p:cNvPicPr preferRelativeResize="0"/>
            <p:nvPr/>
          </p:nvPicPr>
          <p:blipFill rotWithShape="1">
            <a:blip r:embed="rId6">
              <a:alphaModFix/>
            </a:blip>
            <a:srcRect/>
            <a:stretch/>
          </p:blipFill>
          <p:spPr>
            <a:xfrm>
              <a:off x="20360400" y="11990328"/>
              <a:ext cx="3533241" cy="1186313"/>
            </a:xfrm>
            <a:prstGeom prst="rect">
              <a:avLst/>
            </a:prstGeom>
            <a:noFill/>
            <a:ln>
              <a:noFill/>
            </a:ln>
          </p:spPr>
        </p:pic>
      </p:grpSp>
      <p:sp>
        <p:nvSpPr>
          <p:cNvPr id="237" name="Google Shape;237;p6"/>
          <p:cNvSpPr txBox="1"/>
          <p:nvPr/>
        </p:nvSpPr>
        <p:spPr>
          <a:xfrm>
            <a:off x="3311523" y="579111"/>
            <a:ext cx="17760953" cy="314680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9600"/>
              <a:buFont typeface="Poppins"/>
              <a:buNone/>
            </a:pPr>
            <a:r>
              <a:rPr lang="en-US" sz="9600" b="1" i="0" u="none" strike="noStrike" cap="none" dirty="0">
                <a:solidFill>
                  <a:srgbClr val="FFFFFF"/>
                </a:solidFill>
                <a:latin typeface="Poppins"/>
                <a:ea typeface="Poppins"/>
                <a:cs typeface="Poppins"/>
                <a:sym typeface="Poppins"/>
              </a:rPr>
              <a:t>XFERALL is a win-win going out and coming in. </a:t>
            </a:r>
            <a:endParaRPr dirty="0"/>
          </a:p>
        </p:txBody>
      </p:sp>
      <p:pic>
        <p:nvPicPr>
          <p:cNvPr id="238" name="Google Shape;238;p6" descr="Icon&#10;&#10;Description automatically generated with medium confidence"/>
          <p:cNvPicPr preferRelativeResize="0"/>
          <p:nvPr/>
        </p:nvPicPr>
        <p:blipFill rotWithShape="1">
          <a:blip r:embed="rId7">
            <a:alphaModFix/>
          </a:blip>
          <a:srcRect/>
          <a:stretch/>
        </p:blipFill>
        <p:spPr>
          <a:xfrm>
            <a:off x="-1583285" y="6222697"/>
            <a:ext cx="7073900" cy="5473700"/>
          </a:xfrm>
          <a:prstGeom prst="rect">
            <a:avLst/>
          </a:prstGeom>
          <a:noFill/>
          <a:ln>
            <a:noFill/>
          </a:ln>
        </p:spPr>
      </p:pic>
      <p:pic>
        <p:nvPicPr>
          <p:cNvPr id="239" name="Google Shape;239;p6"/>
          <p:cNvPicPr preferRelativeResize="0"/>
          <p:nvPr/>
        </p:nvPicPr>
        <p:blipFill rotWithShape="1">
          <a:blip r:embed="rId8">
            <a:alphaModFix/>
          </a:blip>
          <a:srcRect/>
          <a:stretch/>
        </p:blipFill>
        <p:spPr>
          <a:xfrm>
            <a:off x="18663344" y="6395799"/>
            <a:ext cx="6489700" cy="5207000"/>
          </a:xfrm>
          <a:prstGeom prst="rect">
            <a:avLst/>
          </a:prstGeom>
          <a:noFill/>
          <a:ln>
            <a:noFill/>
          </a:ln>
        </p:spPr>
      </p:pic>
    </p:spTree>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8440</TotalTime>
  <Words>1480</Words>
  <Application>Microsoft Macintosh PowerPoint</Application>
  <PresentationFormat>Custom</PresentationFormat>
  <Paragraphs>169</Paragraphs>
  <Slides>22</Slides>
  <Notes>13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22</vt:i4>
      </vt:variant>
    </vt:vector>
  </HeadingPairs>
  <TitlesOfParts>
    <vt:vector size="38" baseType="lpstr">
      <vt:lpstr>Century Gothic</vt:lpstr>
      <vt:lpstr>Poppins Bold</vt:lpstr>
      <vt:lpstr>Poppins</vt:lpstr>
      <vt:lpstr>Calibri</vt:lpstr>
      <vt:lpstr>Poppins Regular</vt:lpstr>
      <vt:lpstr>Helvetica Neue</vt:lpstr>
      <vt:lpstr>Arial</vt:lpstr>
      <vt:lpstr>Poppins Medium</vt:lpstr>
      <vt:lpstr>Helvetica Neue Medium</vt:lpstr>
      <vt:lpstr>NTR</vt:lpstr>
      <vt:lpstr>Poppins Light</vt:lpstr>
      <vt:lpstr>21_BasicWhite</vt:lpstr>
      <vt:lpstr>Custom Design</vt:lpstr>
      <vt:lpstr>Office Theme</vt:lpstr>
      <vt:lpstr>1_Office Theme</vt:lpstr>
      <vt:lpstr>22_BasicWhite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XFERALL Benefits Our Partners</vt:lpstr>
      <vt:lpstr>PowerPoint Presentation</vt:lpstr>
      <vt:lpstr>PowerPoint Presentation</vt:lpstr>
      <vt:lpstr>PowerPoint Presentation</vt:lpstr>
      <vt:lpstr>PowerPoint Presentation</vt:lpstr>
      <vt:lpstr>PowerPoint Presentation</vt:lpstr>
      <vt:lpstr>Crisis Response Collaborative Communication</vt:lpstr>
      <vt:lpstr>XFERALL Aligns with SAMHSA’s National Guidelines for Crisis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 ni</dc:creator>
  <cp:lastModifiedBy>Shana</cp:lastModifiedBy>
  <cp:revision>5</cp:revision>
  <dcterms:modified xsi:type="dcterms:W3CDTF">2022-05-04T15:09:55Z</dcterms:modified>
</cp:coreProperties>
</file>